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7" r:id="rId2"/>
    <p:sldId id="258" r:id="rId3"/>
    <p:sldId id="269" r:id="rId4"/>
    <p:sldId id="259" r:id="rId5"/>
    <p:sldId id="261" r:id="rId6"/>
    <p:sldId id="263" r:id="rId7"/>
    <p:sldId id="262" r:id="rId8"/>
    <p:sldId id="266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7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828E6-CC8A-4C3F-9687-D34AD4B2CB7F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7391B-0303-4687-898B-425B59D1D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067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78CBE58-04D6-4C51-8DC4-2548B89C26B4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FD24A6F-6FCE-428C-99EB-C8C6FAE4F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1428736"/>
            <a:ext cx="3963765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2204862"/>
            <a:ext cx="5076056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Эссе</a:t>
            </a:r>
          </a:p>
          <a:p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Шаповаловой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нны</a:t>
            </a:r>
          </a:p>
          <a:p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аритовны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948" y="260648"/>
            <a:ext cx="8446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«Детский сад комбинированного вида №5 «Золотая рыбка» г. </a:t>
            </a:r>
            <a:r>
              <a:rPr lang="ru-RU" dirty="0" err="1" smtClean="0">
                <a:solidFill>
                  <a:srgbClr val="002060"/>
                </a:solidFill>
              </a:rPr>
              <a:t>Щелкино</a:t>
            </a:r>
            <a:r>
              <a:rPr lang="ru-RU" dirty="0" smtClean="0">
                <a:solidFill>
                  <a:srgbClr val="002060"/>
                </a:solidFill>
              </a:rPr>
              <a:t> 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Ленинского района Республики Крым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49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232" y="3434932"/>
            <a:ext cx="3672408" cy="3035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0"/>
            <a:ext cx="2736304" cy="3140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404664"/>
            <a:ext cx="48245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Прошла курсы повышение квалификации в КРИППО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 сентябре 2011 году,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феврале 2016 года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7609" y="3237968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044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ыноска-облако 5"/>
          <p:cNvSpPr/>
          <p:nvPr/>
        </p:nvSpPr>
        <p:spPr>
          <a:xfrm flipV="1">
            <a:off x="323528" y="332656"/>
            <a:ext cx="8568952" cy="5040560"/>
          </a:xfrm>
          <a:prstGeom prst="cloudCallout">
            <a:avLst>
              <a:gd name="adj1" fmla="val -2596646"/>
              <a:gd name="adj2" fmla="val 235661"/>
            </a:avLst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47664" y="980728"/>
            <a:ext cx="7344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Детский сад- страна чудес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Где детский смех слышно до небес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Детский сад- праздник души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Когда видишь, как дети твои  хороши!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Детский сад- это радость дня,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Когда знаешь, что дети ждут тебя!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Детский сад- это второй наш дом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В котором мы каждый день живем.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163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9286" y="466375"/>
            <a:ext cx="3678932" cy="284110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748" y="3861048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1520" y="332656"/>
            <a:ext cx="4896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Родилась  26 сентября 1964 года в семье крестьян.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Недалеко от знаменитого города Измаил который расположен  на юго-западе Южной Бессарабии на реке Дунай 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526548"/>
            <a:ext cx="3636454" cy="2726922"/>
          </a:xfrm>
          <a:prstGeom prst="rect">
            <a:avLst/>
          </a:prstGeom>
          <a:ln w="5715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545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0808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670" y="3573016"/>
            <a:ext cx="4040531" cy="32849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32656"/>
            <a:ext cx="4362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На выпускном в школе во время традиционного опроса « Куда пойдешь учиться?» одноклассники, родители и учителя вместо меня хором кричали: «В педагогический!»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279" y="332657"/>
            <a:ext cx="42524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63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783" y="31"/>
            <a:ext cx="903649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4838" y="165648"/>
            <a:ext cx="4314729" cy="29166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356992"/>
            <a:ext cx="4104456" cy="3323171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95536" y="431629"/>
            <a:ext cx="45682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>
                <a:solidFill>
                  <a:srgbClr val="002060"/>
                </a:solidFill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</a:rPr>
              <a:t> 1990  окончила Белгород- Днестровское педагогическое училище по специальности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« Дошкольное      воспитание»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3573016"/>
            <a:ext cx="47880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/>
              <a:t> 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>
                <a:solidFill>
                  <a:srgbClr val="002060"/>
                </a:solidFill>
              </a:rPr>
              <a:t>      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общий стаж: 27 лет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педагогический стаж: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         16 лет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3826" y="2737758"/>
            <a:ext cx="3456751" cy="24254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48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9538" y="174656"/>
            <a:ext cx="4478926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7030A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281" y="2618865"/>
            <a:ext cx="4090026" cy="319353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429000"/>
            <a:ext cx="4104456" cy="3023235"/>
          </a:xfrm>
          <a:prstGeom prst="rect">
            <a:avLst/>
          </a:prstGeom>
          <a:ln w="57150" cap="rnd">
            <a:solidFill>
              <a:srgbClr val="7030A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95536" y="260648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  </a:t>
            </a:r>
            <a:r>
              <a:rPr lang="ru-RU" sz="2800" b="1" dirty="0" smtClean="0">
                <a:solidFill>
                  <a:srgbClr val="002060"/>
                </a:solidFill>
              </a:rPr>
              <a:t>Я- воспитатель        детского сада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Вместе с детьми я 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« детство проживаю многократно»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67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717032"/>
            <a:ext cx="4032448" cy="2832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2312" y="476672"/>
            <a:ext cx="3968159" cy="2736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7216" y="3532952"/>
            <a:ext cx="4229279" cy="30297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496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Мое педагогическое кредо заключается в неустанном труде души, в творении личности.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Ведь еще древние говорили: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Сейте хлеб- это на годы, выращивайте лес – это на десятилетия , занимайтесь воспитанием- это на 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717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029" y="1052736"/>
            <a:ext cx="2842803" cy="37527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059832" y="836712"/>
            <a:ext cx="5112568" cy="4752528"/>
          </a:xfrm>
          <a:prstGeom prst="wedgeRoundRectCallout">
            <a:avLst>
              <a:gd name="adj1" fmla="val -50124"/>
              <a:gd name="adj2" fmla="val 59054"/>
              <a:gd name="adj3" fmla="val 16667"/>
            </a:avLst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59832" y="709076"/>
            <a:ext cx="52925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ru-RU" dirty="0" smtClean="0"/>
          </a:p>
          <a:p>
            <a:pPr lvl="2"/>
            <a:r>
              <a:rPr lang="ru-RU" sz="2000" b="1" dirty="0" smtClean="0">
                <a:solidFill>
                  <a:srgbClr val="002060"/>
                </a:solidFill>
              </a:rPr>
              <a:t>- Доверием </a:t>
            </a:r>
            <a:r>
              <a:rPr lang="ru-RU" sz="2000" b="1" dirty="0" smtClean="0">
                <a:solidFill>
                  <a:srgbClr val="002060"/>
                </a:solidFill>
              </a:rPr>
              <a:t>детей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Возможностью воспитывать новое поколение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Достижением каждого ребенка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Расширением круга общения, появлением новых друзей и единомышленников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  Возможностью реализации      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собственного творчества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-   Признанием и оценкой своего труда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 поэтому я живу радостным   осознанием  того, что я- воспитатель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260648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     </a:t>
            </a:r>
            <a:r>
              <a:rPr lang="ru-RU" sz="2400" b="1" dirty="0" smtClean="0">
                <a:solidFill>
                  <a:srgbClr val="C00000"/>
                </a:solidFill>
              </a:rPr>
              <a:t>Я горжусь своей профессией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0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87" y="0"/>
            <a:ext cx="9144000" cy="697463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4293095"/>
            <a:ext cx="3415300" cy="26133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7776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Воспитатель, которому доверено открыть окно в мир взрослых, должен сам обладать высокими моральными качествами, постоянно самосовершенствоваться, облагораживать свою душу, поднимаясь вверх, ступенька за ступенькой, творить себя.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95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476672"/>
            <a:ext cx="8136904" cy="57246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Ум и доброта должна быть присуще каждому воспитателю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Ум без доброты – что голова без сердца. А доброта без ума – что сердце без головы.</a:t>
            </a:r>
          </a:p>
          <a:p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притча : « Кто больше нужен человеку»</a:t>
            </a:r>
            <a:endParaRPr lang="ru-RU" sz="28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71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395</TotalTime>
  <Words>354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Базовая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Real-Web</dc:creator>
  <cp:lastModifiedBy>User</cp:lastModifiedBy>
  <cp:revision>45</cp:revision>
  <dcterms:created xsi:type="dcterms:W3CDTF">2016-10-21T16:23:09Z</dcterms:created>
  <dcterms:modified xsi:type="dcterms:W3CDTF">2016-10-24T07:59:50Z</dcterms:modified>
</cp:coreProperties>
</file>