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0F7D-C5DF-4489-8D02-472C964C42EA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9B9F-904D-41DA-9DC4-3D39C3B670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4126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0F7D-C5DF-4489-8D02-472C964C42EA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9B9F-904D-41DA-9DC4-3D39C3B670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8948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0F7D-C5DF-4489-8D02-472C964C42EA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9B9F-904D-41DA-9DC4-3D39C3B670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623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0F7D-C5DF-4489-8D02-472C964C42EA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9B9F-904D-41DA-9DC4-3D39C3B670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8776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0F7D-C5DF-4489-8D02-472C964C42EA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9B9F-904D-41DA-9DC4-3D39C3B670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6279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0F7D-C5DF-4489-8D02-472C964C42EA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9B9F-904D-41DA-9DC4-3D39C3B670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851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0F7D-C5DF-4489-8D02-472C964C42EA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9B9F-904D-41DA-9DC4-3D39C3B670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904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0F7D-C5DF-4489-8D02-472C964C42EA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9B9F-904D-41DA-9DC4-3D39C3B670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5687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0F7D-C5DF-4489-8D02-472C964C42EA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9B9F-904D-41DA-9DC4-3D39C3B670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6314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0F7D-C5DF-4489-8D02-472C964C42EA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9B9F-904D-41DA-9DC4-3D39C3B670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8372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A0F7D-C5DF-4489-8D02-472C964C42EA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89B9F-904D-41DA-9DC4-3D39C3B670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0243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A0F7D-C5DF-4489-8D02-472C964C42EA}" type="datetimeFigureOut">
              <a:rPr lang="ru-RU" smtClean="0"/>
              <a:pPr/>
              <a:t>18.11.2016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89B9F-904D-41DA-9DC4-3D39C3B6704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55502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1259632" y="116632"/>
            <a:ext cx="7884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                    МБДОУ №5 «Золотая рыбка» </a:t>
            </a:r>
            <a:r>
              <a:rPr lang="ru-RU" sz="2000" b="1" dirty="0" err="1" smtClean="0">
                <a:solidFill>
                  <a:srgbClr val="002060"/>
                </a:solidFill>
              </a:rPr>
              <a:t>г.Щёлкино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                     Ленинского района Республика Крым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1844824"/>
            <a:ext cx="78843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                      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Проект</a:t>
            </a:r>
            <a:endParaRPr lang="ru-RU" sz="36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3600" b="1" dirty="0"/>
              <a:t> </a:t>
            </a:r>
            <a:r>
              <a:rPr lang="ru-RU" sz="3600" b="1" dirty="0" smtClean="0"/>
              <a:t> </a:t>
            </a:r>
            <a:r>
              <a:rPr lang="ru-RU" sz="3600" b="1" dirty="0" smtClean="0">
                <a:solidFill>
                  <a:srgbClr val="C00000"/>
                </a:solidFill>
              </a:rPr>
              <a:t>«Никто не забыт, ничто не забыто»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</a:t>
            </a:r>
            <a:r>
              <a:rPr lang="ru-RU" sz="2400" dirty="0" smtClean="0">
                <a:solidFill>
                  <a:srgbClr val="002060"/>
                </a:solidFill>
              </a:rPr>
              <a:t>подготовительная группа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9672" y="5589240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 </a:t>
            </a:r>
            <a:r>
              <a:rPr lang="ru-RU" dirty="0" smtClean="0">
                <a:solidFill>
                  <a:srgbClr val="002060"/>
                </a:solidFill>
              </a:rPr>
              <a:t>Воспитатели</a:t>
            </a:r>
            <a:r>
              <a:rPr lang="ru-RU" dirty="0" smtClean="0">
                <a:solidFill>
                  <a:srgbClr val="002060"/>
                </a:solidFill>
              </a:rPr>
              <a:t>: Шевченко Е.И</a:t>
            </a:r>
          </a:p>
          <a:p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                          </a:t>
            </a:r>
            <a:r>
              <a:rPr lang="ru-RU" dirty="0" err="1" smtClean="0">
                <a:solidFill>
                  <a:srgbClr val="002060"/>
                </a:solidFill>
              </a:rPr>
              <a:t>Шаповалова</a:t>
            </a:r>
            <a:r>
              <a:rPr lang="ru-RU" dirty="0" smtClean="0">
                <a:solidFill>
                  <a:srgbClr val="002060"/>
                </a:solidFill>
              </a:rPr>
              <a:t> А.Х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7245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9484"/>
            <a:ext cx="9144000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3133328"/>
            <a:ext cx="6936753" cy="392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812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504" y="332656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А</a:t>
            </a:r>
            <a:r>
              <a:rPr lang="ru-RU" sz="3600" b="1" dirty="0" smtClean="0">
                <a:solidFill>
                  <a:srgbClr val="FF0000"/>
                </a:solidFill>
              </a:rPr>
              <a:t>ктуальность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196752"/>
            <a:ext cx="914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Стержнем всего российского воспитания является патриотизм. Понятие «патриотизм» включает в себя любовь к Родине, к земле, где родился и вырос, гордость за исторические свершения народа. Но в силу последних перемен все более заметной стала утрата нашим обществом традиционного российского патриотического сознания. Поэтому необходимо ещё до школы сформировать у детей первоначальные достоверные представления об истории нашей Родины, интерес к её изучению в будущем. </a:t>
            </a:r>
          </a:p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 Патриотические чувства не возникают само по себе. Это результат длительного, целенаправленного воспитательного воздействия на человека начинается с самого детства.</a:t>
            </a:r>
          </a:p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Н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ельзя быть патриотом, не чувствуя личной связи с Родиной, не зная как любили, берегли и защищали её наши предки, наши отцы и деды. Именно поэтому мы сочли необходимым осветить для детей подвиг своего народа в годы ВОВ через пример истории своей семьи.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5157192"/>
            <a:ext cx="5974734" cy="177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137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55368" y="5301208"/>
            <a:ext cx="5688632" cy="15567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836712"/>
            <a:ext cx="91440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  </a:t>
            </a:r>
            <a:r>
              <a:rPr lang="ru-RU" sz="2400" b="1" dirty="0" smtClean="0">
                <a:solidFill>
                  <a:srgbClr val="FF0000"/>
                </a:solidFill>
              </a:rPr>
              <a:t>Ц</a:t>
            </a:r>
            <a:r>
              <a:rPr lang="ru-RU" sz="2400" b="1" dirty="0" smtClean="0">
                <a:solidFill>
                  <a:srgbClr val="FF0000"/>
                </a:solidFill>
              </a:rPr>
              <a:t>ель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: создание условий для обогащения детей знаниями о ВОВ воспитания патриотизма, чувство гордости за свою Родину, свою семью.</a:t>
            </a:r>
          </a:p>
          <a:p>
            <a:r>
              <a:rPr lang="ru-RU" sz="2400" dirty="0" smtClean="0"/>
              <a:t>  </a:t>
            </a:r>
            <a:r>
              <a:rPr lang="ru-RU" sz="2400" b="1" dirty="0" smtClean="0">
                <a:solidFill>
                  <a:srgbClr val="FF0000"/>
                </a:solidFill>
              </a:rPr>
              <a:t>З</a:t>
            </a:r>
            <a:r>
              <a:rPr lang="ru-RU" sz="2400" b="1" dirty="0" smtClean="0">
                <a:solidFill>
                  <a:srgbClr val="FF0000"/>
                </a:solidFill>
              </a:rPr>
              <a:t>адачи</a:t>
            </a:r>
            <a:r>
              <a:rPr lang="ru-RU" sz="2400" b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ru-RU" sz="2400" dirty="0"/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1. Расширять и систематизировать знания о ВОВ. Развивать умение составлять рассказ о своей семье, обогащать 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словарный запас.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2. Формировать нравственно-патриотические качества: храбрость, мужество, стремление защищать Родину.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3. Формировать у детей интерес к истории своей семьи , своего народа.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4. Воспитывать в детях бережное отношения к семейным фотографиям, наградам, уважительное отношение к  старшему поколению.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3867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7" name="TextBox 6"/>
          <p:cNvSpPr txBox="1"/>
          <p:nvPr/>
        </p:nvSpPr>
        <p:spPr>
          <a:xfrm>
            <a:off x="0" y="980728"/>
            <a:ext cx="92525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Участники проекта:</a:t>
            </a:r>
            <a:r>
              <a:rPr lang="ru-RU" sz="3600" b="1" dirty="0" smtClean="0"/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дети, воспитатели группы, муз. работник, родители</a:t>
            </a:r>
          </a:p>
          <a:p>
            <a:endParaRPr lang="ru-RU" sz="3600" b="1" dirty="0"/>
          </a:p>
          <a:p>
            <a:r>
              <a:rPr lang="ru-RU" sz="3600" b="1" dirty="0" smtClean="0"/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Продолжительность проекта-</a:t>
            </a:r>
          </a:p>
          <a:p>
            <a:r>
              <a:rPr lang="ru-RU" sz="3600" b="1" dirty="0"/>
              <a:t> </a:t>
            </a:r>
            <a:r>
              <a:rPr lang="ru-RU" sz="3600" b="1" dirty="0" smtClean="0"/>
              <a:t>   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среднесрочный( 2месяца)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3600" b="1" dirty="0" smtClean="0"/>
              <a:t>  </a:t>
            </a:r>
          </a:p>
          <a:p>
            <a:r>
              <a:rPr lang="ru-RU" sz="3600" b="1" dirty="0"/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Срок реализации: </a:t>
            </a:r>
            <a:r>
              <a:rPr lang="ru-RU" sz="3600" b="1" dirty="0" smtClean="0">
                <a:solidFill>
                  <a:srgbClr val="7030A0"/>
                </a:solidFill>
              </a:rPr>
              <a:t>апрель-май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97394" y="5085184"/>
            <a:ext cx="5946606" cy="177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041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113" y="19650"/>
            <a:ext cx="9143999" cy="6858000"/>
          </a:xfrm>
        </p:spPr>
      </p:pic>
      <p:sp>
        <p:nvSpPr>
          <p:cNvPr id="5" name="TextBox 4"/>
          <p:cNvSpPr txBox="1"/>
          <p:nvPr/>
        </p:nvSpPr>
        <p:spPr>
          <a:xfrm>
            <a:off x="0" y="980728"/>
            <a:ext cx="91440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</a:t>
            </a:r>
            <a:r>
              <a:rPr lang="ru-RU" sz="3200" b="1" dirty="0" smtClean="0">
                <a:solidFill>
                  <a:srgbClr val="C00000"/>
                </a:solidFill>
              </a:rPr>
              <a:t>этапы реализации проекта </a:t>
            </a:r>
          </a:p>
          <a:p>
            <a:r>
              <a:rPr lang="ru-RU" sz="3200" b="1" dirty="0" smtClean="0">
                <a:solidFill>
                  <a:srgbClr val="C00000"/>
                </a:solidFill>
              </a:rPr>
              <a:t>  </a:t>
            </a:r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п</a:t>
            </a:r>
            <a:r>
              <a:rPr lang="ru-RU" sz="2000" b="1" dirty="0" smtClean="0">
                <a:solidFill>
                  <a:srgbClr val="FF0000"/>
                </a:solidFill>
              </a:rPr>
              <a:t>одготовительный</a:t>
            </a: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1. Выявление первоначальных знаний детей о войне, о празднике победы.</a:t>
            </a: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2. Информация родителей о предстоящем проекте.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3. Подбор литературы, фотографий,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лакатов.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     Основной</a:t>
            </a:r>
          </a:p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1. проведение НОД, бесед о ВОВ, победе в войне.</a:t>
            </a:r>
          </a:p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2. привлечение родителей к участию в проекте.</a:t>
            </a:r>
          </a:p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3. организация сюжетно-ролевых, дидактических и подвижных игр.</a:t>
            </a:r>
          </a:p>
          <a:p>
            <a:r>
              <a:rPr lang="ru-RU" sz="2000" b="1" dirty="0" smtClean="0"/>
              <a:t>     </a:t>
            </a:r>
            <a:r>
              <a:rPr lang="ru-RU" sz="2000" b="1" dirty="0" smtClean="0">
                <a:solidFill>
                  <a:srgbClr val="FF0000"/>
                </a:solidFill>
              </a:rPr>
              <a:t>Заключительный</a:t>
            </a: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1. Организация выставки работ ко Дню Победы.</a:t>
            </a: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2. Экскурсия к памятнику «Неизвестному солдату»- возложение цветов.</a:t>
            </a: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3. Литературно- музыкальный досуг «9 Мая»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47864" y="5085184"/>
            <a:ext cx="5796136" cy="177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8772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7" name="TextBox 6"/>
          <p:cNvSpPr txBox="1"/>
          <p:nvPr/>
        </p:nvSpPr>
        <p:spPr>
          <a:xfrm>
            <a:off x="0" y="908720"/>
            <a:ext cx="91440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</a:rPr>
              <a:t>             </a:t>
            </a:r>
            <a:r>
              <a:rPr lang="ru-RU" sz="3600" b="1" dirty="0" smtClean="0">
                <a:solidFill>
                  <a:srgbClr val="C00000"/>
                </a:solidFill>
              </a:rPr>
              <a:t>О</a:t>
            </a:r>
            <a:r>
              <a:rPr lang="ru-RU" sz="3600" b="1" dirty="0" smtClean="0">
                <a:solidFill>
                  <a:srgbClr val="C00000"/>
                </a:solidFill>
              </a:rPr>
              <a:t>жидаемый </a:t>
            </a:r>
            <a:r>
              <a:rPr lang="ru-RU" sz="3600" b="1" dirty="0" smtClean="0">
                <a:solidFill>
                  <a:srgbClr val="C00000"/>
                </a:solidFill>
              </a:rPr>
              <a:t>результат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400" b="1" dirty="0" smtClean="0">
              <a:solidFill>
                <a:srgbClr val="C0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расширены и систематизированы знания детей о ВОВ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дети составляют рассказы об истории своей семьи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     в годы ВОВ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составлена и оформлена «Книга памяти»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дети с уважительным отношением относятся к участникам войны, труженикам тыла, сформировано бережное отношение к семейным фотографиям и реликвиям ( медали, грамоты)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75856" y="4879038"/>
            <a:ext cx="5868144" cy="193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744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0996" y="3394898"/>
            <a:ext cx="4283968" cy="32129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6248" y="214290"/>
            <a:ext cx="4392488" cy="32782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7" y="3394898"/>
            <a:ext cx="4146492" cy="324707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69273" y="724713"/>
            <a:ext cx="40679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Возложение </a:t>
            </a:r>
            <a:r>
              <a:rPr lang="ru-RU" sz="3200" b="1" dirty="0" smtClean="0">
                <a:solidFill>
                  <a:srgbClr val="FF0000"/>
                </a:solidFill>
              </a:rPr>
              <a:t>цветов 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  к памятнику      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     погибшим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 воинам в ВОВ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377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26" y="0"/>
            <a:ext cx="9122474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5936" y="332656"/>
            <a:ext cx="4320480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5" y="3356992"/>
            <a:ext cx="4187957" cy="31409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4029" y="3371591"/>
            <a:ext cx="4091947" cy="30689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TextBox 6"/>
          <p:cNvSpPr txBox="1"/>
          <p:nvPr/>
        </p:nvSpPr>
        <p:spPr>
          <a:xfrm>
            <a:off x="107504" y="764704"/>
            <a:ext cx="3672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 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   это наши</a:t>
            </a:r>
          </a:p>
          <a:p>
            <a:r>
              <a:rPr lang="ru-RU" sz="3600" b="1" dirty="0" smtClean="0">
                <a:solidFill>
                  <a:srgbClr val="FF0000"/>
                </a:solidFill>
              </a:rPr>
              <a:t>       прадеды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646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116632"/>
            <a:ext cx="4517277" cy="31956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3356992"/>
            <a:ext cx="4512501" cy="3384376"/>
          </a:xfrm>
          <a:prstGeom prst="rect">
            <a:avLst/>
          </a:prstGeom>
          <a:ln w="127000" cap="rnd">
            <a:solidFill>
              <a:srgbClr val="FFFF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140968"/>
            <a:ext cx="4211960" cy="3019264"/>
          </a:xfrm>
          <a:prstGeom prst="rect">
            <a:avLst/>
          </a:prstGeom>
          <a:ln w="127000" cap="rnd">
            <a:solidFill>
              <a:srgbClr val="FFFF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0" y="548680"/>
            <a:ext cx="4211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0" y="548680"/>
            <a:ext cx="478802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r>
              <a:rPr lang="ru-RU" sz="3600" b="1" dirty="0" smtClean="0">
                <a:solidFill>
                  <a:srgbClr val="FF0000"/>
                </a:solidFill>
              </a:rPr>
              <a:t>мы всегда будем    помнить</a:t>
            </a:r>
          </a:p>
          <a:p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       и гордится</a:t>
            </a:r>
          </a:p>
          <a:p>
            <a:r>
              <a:rPr lang="ru-RU" sz="3600" b="1" dirty="0">
                <a:solidFill>
                  <a:srgbClr val="FF0000"/>
                </a:solidFill>
              </a:rPr>
              <a:t>н</a:t>
            </a:r>
            <a:r>
              <a:rPr lang="ru-RU" sz="3600" b="1" dirty="0" smtClean="0">
                <a:solidFill>
                  <a:srgbClr val="FF0000"/>
                </a:solidFill>
              </a:rPr>
              <a:t>ашими прадедами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522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509</Words>
  <Application>Microsoft Office PowerPoint</Application>
  <PresentationFormat>Экран (4:3)</PresentationFormat>
  <Paragraphs>57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кие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Real-Web</dc:creator>
  <cp:lastModifiedBy>User</cp:lastModifiedBy>
  <cp:revision>20</cp:revision>
  <dcterms:created xsi:type="dcterms:W3CDTF">2016-05-02T15:52:07Z</dcterms:created>
  <dcterms:modified xsi:type="dcterms:W3CDTF">2016-11-18T10:38:45Z</dcterms:modified>
</cp:coreProperties>
</file>