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7"/>
  </p:notesMasterIdLst>
  <p:sldIdLst>
    <p:sldId id="307" r:id="rId2"/>
    <p:sldId id="258" r:id="rId3"/>
    <p:sldId id="260" r:id="rId4"/>
    <p:sldId id="286" r:id="rId5"/>
    <p:sldId id="273" r:id="rId6"/>
    <p:sldId id="285" r:id="rId7"/>
    <p:sldId id="263" r:id="rId8"/>
    <p:sldId id="267" r:id="rId9"/>
    <p:sldId id="268" r:id="rId10"/>
    <p:sldId id="269" r:id="rId11"/>
    <p:sldId id="280" r:id="rId12"/>
    <p:sldId id="271" r:id="rId13"/>
    <p:sldId id="274" r:id="rId14"/>
    <p:sldId id="266" r:id="rId15"/>
    <p:sldId id="272" r:id="rId16"/>
    <p:sldId id="275" r:id="rId17"/>
    <p:sldId id="276" r:id="rId18"/>
    <p:sldId id="279" r:id="rId19"/>
    <p:sldId id="270" r:id="rId20"/>
    <p:sldId id="261" r:id="rId21"/>
    <p:sldId id="287" r:id="rId22"/>
    <p:sldId id="288" r:id="rId23"/>
    <p:sldId id="284" r:id="rId24"/>
    <p:sldId id="297" r:id="rId25"/>
    <p:sldId id="29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13835-4D7C-47B7-80E2-0B50B7CE9F46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DC107-994B-41E5-BE46-B0B6D6C07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DC107-994B-41E5-BE46-B0B6D6C0769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534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4E42-ACEA-43B3-A72B-372BB14D88AD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2DD8-7F4F-41C8-B38D-A890161F9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4E42-ACEA-43B3-A72B-372BB14D88AD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2DD8-7F4F-41C8-B38D-A890161F9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4E42-ACEA-43B3-A72B-372BB14D88AD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2DD8-7F4F-41C8-B38D-A890161F9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4E42-ACEA-43B3-A72B-372BB14D88AD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2DD8-7F4F-41C8-B38D-A890161F9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4E42-ACEA-43B3-A72B-372BB14D88AD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2DD8-7F4F-41C8-B38D-A890161F9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4E42-ACEA-43B3-A72B-372BB14D88AD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2DD8-7F4F-41C8-B38D-A890161F9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4E42-ACEA-43B3-A72B-372BB14D88AD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2DD8-7F4F-41C8-B38D-A890161F9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4E42-ACEA-43B3-A72B-372BB14D88AD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2DD8-7F4F-41C8-B38D-A890161F9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4E42-ACEA-43B3-A72B-372BB14D88AD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2DD8-7F4F-41C8-B38D-A890161F9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4E42-ACEA-43B3-A72B-372BB14D88AD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2DD8-7F4F-41C8-B38D-A890161F9D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4E42-ACEA-43B3-A72B-372BB14D88AD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16D2DD8-7F4F-41C8-B38D-A890161F9D3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6F84E42-ACEA-43B3-A72B-372BB14D88AD}" type="datetimeFigureOut">
              <a:rPr lang="ru-RU" smtClean="0"/>
              <a:t>15.03.2016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16D2DD8-7F4F-41C8-B38D-A890161F9D3B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435280" cy="1196752"/>
          </a:xfrm>
        </p:spPr>
        <p:txBody>
          <a:bodyPr/>
          <a:lstStyle/>
          <a:p>
            <a:r>
              <a:rPr lang="ru-RU" sz="5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Группа № 9 </a:t>
            </a:r>
            <a:r>
              <a:rPr lang="ru-RU" sz="6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 Пчелки»</a:t>
            </a:r>
            <a:endParaRPr lang="ru-RU" dirty="0"/>
          </a:p>
        </p:txBody>
      </p:sp>
      <p:pic>
        <p:nvPicPr>
          <p:cNvPr id="7" name="Объект 1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96" b="15734"/>
          <a:stretch/>
        </p:blipFill>
        <p:spPr>
          <a:xfrm>
            <a:off x="683568" y="1412776"/>
            <a:ext cx="7733799" cy="51845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61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Здесь 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забавные игрушки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708920"/>
            <a:ext cx="3816424" cy="3888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Объект 1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4248472" cy="3888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18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Здесь, любимые друзья</a:t>
            </a:r>
            <a:r>
              <a:rPr lang="ru-RU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4176464" cy="4464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4392488" cy="44555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510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961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Мои верные подружки, </a:t>
            </a:r>
            <a:b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Мне без них никак нельзя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492896"/>
            <a:ext cx="4536504" cy="41044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4824"/>
            <a:ext cx="3960000" cy="38917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171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2"/>
          </p:nvPr>
        </p:nvSpPr>
        <p:spPr>
          <a:xfrm>
            <a:off x="179512" y="1412776"/>
            <a:ext cx="2816374" cy="490763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нашей группе все актеры,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Кукловоды и танцоры.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Каждый день 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каждый час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 хотим играть Для вас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196752"/>
            <a:ext cx="5975846" cy="48965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649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179512" y="1124744"/>
            <a:ext cx="2704031" cy="507605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 пианино мы поём,</a:t>
            </a:r>
            <a:b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пляшем и играем! </a:t>
            </a:r>
            <a:b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просторном зале игровом</a:t>
            </a:r>
            <a:b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 вовсе не скучаем!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196752"/>
            <a:ext cx="6048672" cy="48965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142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23528" y="1268760"/>
            <a:ext cx="3096344" cy="497964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в группе куклы не скучают!</a:t>
            </a:r>
            <a:b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Там музыкальный уголок!</a:t>
            </a:r>
            <a:b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нём дети громко так играют,- </a:t>
            </a:r>
            <a:b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Трясется даже потолок!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980728"/>
            <a:ext cx="5245422" cy="51125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092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 с фигурами знакомы и цвета мы узнаем.</a:t>
            </a:r>
            <a:b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Математики законы постигать не устаем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60848"/>
            <a:ext cx="4316288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060848"/>
            <a:ext cx="4316288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082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 за чудо эти книжки! Очень любят их детишки! Регулярно их читают. Много знаний получают!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88840"/>
            <a:ext cx="4680520" cy="4536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988840"/>
            <a:ext cx="3888432" cy="4608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477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961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 маленькие дети,</a:t>
            </a:r>
            <a:b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Все познать хотим на свете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4316288" cy="4248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420888"/>
            <a:ext cx="4316288" cy="4248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148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961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Очень любим мы гулять. </a:t>
            </a:r>
            <a:b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Свежим воздухом дышать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4244280" cy="4248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32856"/>
            <a:ext cx="4316288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621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2"/>
          </p:nvPr>
        </p:nvSpPr>
        <p:spPr>
          <a:xfrm>
            <a:off x="251520" y="836712"/>
            <a:ext cx="2448272" cy="54116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люблю свой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детский сад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нем полным-полно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ребят.</a:t>
            </a:r>
            <a:b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Раз, два, три, четыре, пять…</a:t>
            </a:r>
            <a:b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Жаль, что всех не сосчитать.</a:t>
            </a:r>
            <a:b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Может сто их, может двести.</a:t>
            </a:r>
            <a:b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Хорошо, когда мы вместе</a:t>
            </a:r>
            <a:r>
              <a:rPr lang="ru-RU" sz="1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7" t="17748" r="10125" b="12927"/>
          <a:stretch/>
        </p:blipFill>
        <p:spPr>
          <a:xfrm>
            <a:off x="2528081" y="692696"/>
            <a:ext cx="6449401" cy="48739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535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251520" y="1412776"/>
            <a:ext cx="2952328" cy="4835624"/>
          </a:xfrm>
        </p:spPr>
        <p:txBody>
          <a:bodyPr>
            <a:normAutofit lnSpcReduction="10000"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Тише</a:t>
            </a:r>
            <a:r>
              <a:rPr lang="ru-RU" sz="3200" b="1" dirty="0">
                <a:solidFill>
                  <a:srgbClr val="FFFF00"/>
                </a:solidFill>
              </a:rPr>
              <a:t>, тише, тише, птицы,</a:t>
            </a:r>
            <a:br>
              <a:rPr lang="ru-RU" sz="3200" b="1" dirty="0">
                <a:solidFill>
                  <a:srgbClr val="FFFF00"/>
                </a:solidFill>
              </a:rPr>
            </a:br>
            <a:r>
              <a:rPr lang="ru-RU" sz="3200" b="1" dirty="0">
                <a:solidFill>
                  <a:srgbClr val="FFFF00"/>
                </a:solidFill>
              </a:rPr>
              <a:t>Вы не пойте под окном!</a:t>
            </a:r>
            <a:br>
              <a:rPr lang="ru-RU" sz="3200" b="1" dirty="0">
                <a:solidFill>
                  <a:srgbClr val="FFFF00"/>
                </a:solidFill>
              </a:rPr>
            </a:br>
            <a:r>
              <a:rPr lang="ru-RU" sz="3200" b="1" dirty="0">
                <a:solidFill>
                  <a:srgbClr val="FFFF00"/>
                </a:solidFill>
              </a:rPr>
              <a:t>В тихий час так сладко спится,</a:t>
            </a:r>
            <a:br>
              <a:rPr lang="ru-RU" sz="3200" b="1" dirty="0">
                <a:solidFill>
                  <a:srgbClr val="FFFF00"/>
                </a:solidFill>
              </a:rPr>
            </a:br>
            <a:r>
              <a:rPr lang="ru-RU" sz="3200" b="1" dirty="0">
                <a:solidFill>
                  <a:srgbClr val="FFFF00"/>
                </a:solidFill>
              </a:rPr>
              <a:t>Спят ребята крепким сном.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340768"/>
            <a:ext cx="5266928" cy="47525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044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Играть мы любим очень! Вы знаете друзья, 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ез игр прожить ребенку, никак, никак нельзя!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4392488" cy="4464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916832"/>
            <a:ext cx="4176464" cy="44555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623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91264" cy="137041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Любим в магазин играть. Печь пирог, стол накрывать. Больных лечить и </a:t>
            </a:r>
            <a:r>
              <a:rPr lang="ru-RU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неприменно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прическу сделать современной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4464496" cy="4392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204864"/>
            <a:ext cx="4007221" cy="4392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971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Любим мы не только бегать, веселиться и играть. Кроме этого мы очень, очень любим рисовать</a:t>
            </a:r>
            <a:endParaRPr lang="ru-RU" sz="3200" b="1" dirty="0">
              <a:solidFill>
                <a:srgbClr val="FFFF0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88840"/>
            <a:ext cx="4316288" cy="4392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16832"/>
            <a:ext cx="4104456" cy="4392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396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79512" y="1124744"/>
            <a:ext cx="2952328" cy="512365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 в группу</a:t>
            </a:r>
          </a:p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 Пчелки» </a:t>
            </a:r>
          </a:p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Все попали.</a:t>
            </a:r>
          </a:p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Здесь время весело бежит.</a:t>
            </a:r>
          </a:p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 много нового узнали</a:t>
            </a:r>
          </a:p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еще больше предстоит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778376"/>
            <a:ext cx="5904656" cy="5530944"/>
          </a:xfrm>
          <a:prstGeom prst="round2DiagRect">
            <a:avLst>
              <a:gd name="adj1" fmla="val 16667"/>
              <a:gd name="adj2" fmla="val 7982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281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2413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b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Всем вам до свидание!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699611"/>
            <a:ext cx="6480719" cy="48605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113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395536" y="836712"/>
            <a:ext cx="2743200" cy="5411688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нам не болеть</a:t>
            </a:r>
            <a:b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не простужаться,</a:t>
            </a:r>
            <a:b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зарядкой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всегда</a:t>
            </a:r>
            <a:b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Готовы 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заниматься.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7"/>
          <a:stretch/>
        </p:blipFill>
        <p:spPr>
          <a:xfrm>
            <a:off x="3131840" y="836712"/>
            <a:ext cx="5472609" cy="55446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519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Физкультурой тоже часто занимаемся. Посмотрите на нас, как мы все стараемся</a:t>
            </a: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60848"/>
            <a:ext cx="4172272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492896"/>
            <a:ext cx="4320480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244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1520" y="1052736"/>
            <a:ext cx="2808312" cy="5195664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тобы ни один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микроб</a:t>
            </a:r>
          </a:p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попал случайно в рот, </a:t>
            </a:r>
            <a:endParaRPr lang="ru-RU" sz="3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Руки 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мыть перед едой </a:t>
            </a:r>
            <a:endParaRPr lang="ru-RU" sz="3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Нужно 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мылом и водой.</a:t>
            </a:r>
            <a:r>
              <a:rPr lang="ru-RU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836712"/>
            <a:ext cx="5688632" cy="54726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528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Гигиена – наш конек. Да и малышам урок. Воду в ротик набираем, навык этот закрепляем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1935163"/>
            <a:ext cx="7128792" cy="47341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028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79512" y="1052736"/>
            <a:ext cx="2887216" cy="522007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 столами мы сидим</a:t>
            </a:r>
          </a:p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Все очень вкусное едим.</a:t>
            </a:r>
          </a:p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Постарались </a:t>
            </a:r>
            <a:r>
              <a:rPr lang="ru-RU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повора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Очень нравится еда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692696"/>
            <a:ext cx="5760000" cy="51352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486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нашем детском саду –песенки и сказки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44824"/>
            <a:ext cx="3888432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32856"/>
            <a:ext cx="4320480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598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нашем детском саду – кубики и краски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Объект 1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4104456" cy="42898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Объект 1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76872"/>
            <a:ext cx="4038600" cy="43115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753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1729</TotalTime>
  <Words>265</Words>
  <Application>Microsoft Office PowerPoint</Application>
  <PresentationFormat>Экран (4:3)</PresentationFormat>
  <Paragraphs>41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Группа № 9 « Пчелки»</vt:lpstr>
      <vt:lpstr>Презентация PowerPoint</vt:lpstr>
      <vt:lpstr>Презентация PowerPoint</vt:lpstr>
      <vt:lpstr>Физкультурой тоже часто занимаемся. Посмотрите на нас, как мы все стараемся.</vt:lpstr>
      <vt:lpstr>Презентация PowerPoint</vt:lpstr>
      <vt:lpstr>Гигиена – наш конек. Да и малышам урок. Воду в ротик набираем, навык этот закрепляем.</vt:lpstr>
      <vt:lpstr>Презентация PowerPoint</vt:lpstr>
      <vt:lpstr>В нашем детском саду –песенки и сказки</vt:lpstr>
      <vt:lpstr>В нашем детском саду – кубики и краски</vt:lpstr>
      <vt:lpstr>Здесь забавные игрушки</vt:lpstr>
      <vt:lpstr>Здесь, любимые друзья.</vt:lpstr>
      <vt:lpstr>Мои верные подружки,  Мне без них никак нельзя</vt:lpstr>
      <vt:lpstr>Презентация PowerPoint</vt:lpstr>
      <vt:lpstr>Презентация PowerPoint</vt:lpstr>
      <vt:lpstr>Презентация PowerPoint</vt:lpstr>
      <vt:lpstr>Мы с фигурами знакомы и цвета мы узнаем. Математики законы постигать не устаем</vt:lpstr>
      <vt:lpstr>Что за чудо эти книжки! Очень любят их детишки! Регулярно их читают. Много знаний получают!</vt:lpstr>
      <vt:lpstr>Мы маленькие дети,  Все познать хотим на свете.</vt:lpstr>
      <vt:lpstr>Очень любим мы гулять.  Свежим воздухом дышать.</vt:lpstr>
      <vt:lpstr>Презентация PowerPoint</vt:lpstr>
      <vt:lpstr>Играть мы любим очень! Вы знаете друзья, без игр прожить ребенку, никак, никак нельзя!</vt:lpstr>
      <vt:lpstr>Любим в магазин играть. Печь пирог, стол накрывать. Больных лечить и неприменно, прическу сделать современной.</vt:lpstr>
      <vt:lpstr>Любим мы не только бегать, веселиться и играть. Кроме этого мы очень, очень любим рисовать</vt:lpstr>
      <vt:lpstr>Презентация PowerPoint</vt:lpstr>
      <vt:lpstr>Спасибо за внимание!  Всем вам до свидание!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 дошкольное образовательное учреждение "Детский сад №5 комбинированного вида «Золотая рыбка» г. Щелкино" Ленинского района Республики Крым</dc:title>
  <dc:creator>admin</dc:creator>
  <cp:lastModifiedBy>admin</cp:lastModifiedBy>
  <cp:revision>94</cp:revision>
  <dcterms:created xsi:type="dcterms:W3CDTF">2015-04-17T06:57:07Z</dcterms:created>
  <dcterms:modified xsi:type="dcterms:W3CDTF">2016-03-15T16:55:45Z</dcterms:modified>
</cp:coreProperties>
</file>