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71" r:id="rId3"/>
    <p:sldId id="305" r:id="rId4"/>
    <p:sldId id="300" r:id="rId5"/>
    <p:sldId id="292" r:id="rId6"/>
    <p:sldId id="290" r:id="rId7"/>
    <p:sldId id="299" r:id="rId8"/>
    <p:sldId id="310" r:id="rId9"/>
    <p:sldId id="308" r:id="rId10"/>
    <p:sldId id="307" r:id="rId11"/>
    <p:sldId id="258" r:id="rId12"/>
    <p:sldId id="311" r:id="rId13"/>
    <p:sldId id="291" r:id="rId14"/>
    <p:sldId id="304" r:id="rId15"/>
    <p:sldId id="273" r:id="rId16"/>
    <p:sldId id="268" r:id="rId17"/>
    <p:sldId id="293" r:id="rId18"/>
    <p:sldId id="309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07" autoAdjust="0"/>
    <p:restoredTop sz="94684" autoAdjust="0"/>
  </p:normalViewPr>
  <p:slideViewPr>
    <p:cSldViewPr>
      <p:cViewPr>
        <p:scale>
          <a:sx n="47" d="100"/>
          <a:sy n="47" d="100"/>
        </p:scale>
        <p:origin x="-117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732F6-488E-4FF4-8483-44E148DDDC6A}" type="datetimeFigureOut">
              <a:rPr lang="ru-RU" smtClean="0"/>
              <a:pPr/>
              <a:t>20.03.2016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61FD0F-3498-4C94-8113-DEFD5C85B7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912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Я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61FD0F-3498-4C94-8113-DEFD5C85B74B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3535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Образование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61FD0F-3498-4C94-8113-DEFD5C85B74B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7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Образование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61FD0F-3498-4C94-8113-DEFD5C85B74B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diamond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gif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gif"/><Relationship Id="rId5" Type="http://schemas.openxmlformats.org/officeDocument/2006/relationships/image" Target="../media/image45.gif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7.jpeg"/><Relationship Id="rId7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gif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335" y="-81392"/>
            <a:ext cx="9252519" cy="693939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39552" y="1988840"/>
            <a:ext cx="820891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Проекты</a:t>
            </a:r>
          </a:p>
          <a:p>
            <a:pPr algn="ctr"/>
            <a:r>
              <a:rPr lang="ru-RU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группы № 9 </a:t>
            </a:r>
          </a:p>
          <a:p>
            <a:pPr algn="ctr"/>
            <a:r>
              <a:rPr lang="ru-RU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 Пчёлки»</a:t>
            </a:r>
          </a:p>
          <a:p>
            <a:pPr algn="ctr"/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88640"/>
            <a:ext cx="87849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« Детский сад комбинированного вида № 5 </a:t>
            </a:r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 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Золотая рыбка» г. </a:t>
            </a:r>
            <a:r>
              <a:rPr lang="ru-RU" sz="24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Щёлкино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Ленинского района </a:t>
            </a:r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Крым</a:t>
            </a:r>
            <a:endParaRPr lang="ru-RU" sz="2400" b="1" i="1" dirty="0">
              <a:solidFill>
                <a:srgbClr val="7030A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71600" y="5301208"/>
            <a:ext cx="71287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Участники проектов: воспитатели группы, дети, их родители, музыкальный руководитель и медсестра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883753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550" y="-54890"/>
            <a:ext cx="9217187" cy="69128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31640" y="1340768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600" b="1" dirty="0"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-48399"/>
            <a:ext cx="1847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Verdana" pitchFamily="34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Verdana" pitchFamily="34" charset="0"/>
                <a:cs typeface="Times New Roman" pitchFamily="18" charset="0"/>
              </a:rPr>
            </a:b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CC0000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365" y="228600"/>
            <a:ext cx="880011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Совместная работа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родители + дети)</a:t>
            </a:r>
          </a:p>
          <a:p>
            <a:pPr algn="ctr"/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Объект 8"/>
          <p:cNvPicPr>
            <a:picLocks noChangeAspect="1"/>
          </p:cNvPicPr>
          <p:nvPr/>
        </p:nvPicPr>
        <p:blipFill rotWithShape="1">
          <a:blip r:embed="rId3"/>
          <a:srcRect l="3604" r="2434"/>
          <a:stretch/>
        </p:blipFill>
        <p:spPr>
          <a:xfrm>
            <a:off x="457200" y="1198096"/>
            <a:ext cx="8309113" cy="5267742"/>
          </a:xfrm>
          <a:prstGeom prst="rect">
            <a:avLst/>
          </a:prstGeom>
          <a:ln w="889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946536735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08" y="0"/>
            <a:ext cx="9143997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364087" y="235640"/>
            <a:ext cx="358544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Опыты и эксперименты с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водой и льдом</a:t>
            </a:r>
            <a:endParaRPr lang="ru-RU" sz="3600" dirty="0">
              <a:latin typeface="Monotype Corsiva" panose="03010101010201010101" pitchFamily="66" charset="0"/>
            </a:endParaRPr>
          </a:p>
        </p:txBody>
      </p:sp>
      <p:pic>
        <p:nvPicPr>
          <p:cNvPr id="6" name="Picture 2" descr="IMG_20150130_100345"/>
          <p:cNvPicPr>
            <a:picLocks noChangeAspect="1" noChangeArrowheads="1"/>
          </p:cNvPicPr>
          <p:nvPr/>
        </p:nvPicPr>
        <p:blipFill rotWithShape="1">
          <a:blip r:embed="rId4" cstate="print">
            <a:extLst/>
          </a:blip>
          <a:srcRect l="30083" t="1" r="13086" b="29921"/>
          <a:stretch/>
        </p:blipFill>
        <p:spPr bwMode="auto">
          <a:xfrm>
            <a:off x="4067944" y="2613805"/>
            <a:ext cx="4881591" cy="3999687"/>
          </a:xfrm>
          <a:prstGeom prst="rect">
            <a:avLst/>
          </a:prstGeom>
          <a:ln w="88900" cap="sq" cmpd="thickThin">
            <a:solidFill>
              <a:schemeClr val="accent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  <p:pic>
        <p:nvPicPr>
          <p:cNvPr id="7" name="Рисунок 6" descr="E:\КРИППО\Проект Зимушка-Зима\IMG_20150130_100551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85" t="16711" r="8194" b="18837"/>
          <a:stretch/>
        </p:blipFill>
        <p:spPr bwMode="auto">
          <a:xfrm>
            <a:off x="179512" y="235640"/>
            <a:ext cx="4752528" cy="3672407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50" name="Picture 2" descr="http://kapitoshka-detstvo.narod.ru/images/4_08_01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887" y="2213347"/>
            <a:ext cx="4800600" cy="480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979775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550" y="-54890"/>
            <a:ext cx="9217187" cy="69128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31640" y="1340768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600" b="1" dirty="0"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-48399"/>
            <a:ext cx="1847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Verdana" pitchFamily="34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Verdana" pitchFamily="34" charset="0"/>
                <a:cs typeface="Times New Roman" pitchFamily="18" charset="0"/>
              </a:rPr>
            </a:b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CC0000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pic>
        <p:nvPicPr>
          <p:cNvPr id="8" name="Рисунок 7" descr="E:\КРИППО\Проект Зимушка-Зима\IMG_20150130_101812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03" r="21624" b="17344"/>
          <a:stretch/>
        </p:blipFill>
        <p:spPr bwMode="auto">
          <a:xfrm>
            <a:off x="539552" y="238511"/>
            <a:ext cx="5165760" cy="3766553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Рисунок 9" descr="E:\КРИППО\Проект Зимушка-Зима\IMG_20150130_152346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3" t="12004" r="6783" b="22589"/>
          <a:stretch/>
        </p:blipFill>
        <p:spPr bwMode="auto">
          <a:xfrm>
            <a:off x="6057044" y="871845"/>
            <a:ext cx="2592288" cy="1584176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 descr="E:\КРИППО\Проект Зимушка-Зима\IMG_20150130_155931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35" t="16275" b="13331"/>
          <a:stretch/>
        </p:blipFill>
        <p:spPr bwMode="auto">
          <a:xfrm>
            <a:off x="2699792" y="3318341"/>
            <a:ext cx="5124234" cy="3362272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164721385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550" y="-54890"/>
            <a:ext cx="9217187" cy="69128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31640" y="1340768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600" b="1" dirty="0"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-48399"/>
            <a:ext cx="1847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Verdana" pitchFamily="34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Verdana" pitchFamily="34" charset="0"/>
                <a:cs typeface="Times New Roman" pitchFamily="18" charset="0"/>
              </a:rPr>
            </a:b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CC0000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4731" y="228600"/>
            <a:ext cx="870774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Проект «Витамины круглый год»</a:t>
            </a: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 проекта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Формирование у дошкольников представлений о продуктах, приносящих пользу организму, об организации здорового питания</a:t>
            </a:r>
          </a:p>
        </p:txBody>
      </p:sp>
      <p:pic>
        <p:nvPicPr>
          <p:cNvPr id="10" name="Рисунок 9" descr="http://spk-spb.ru/uploads/posts/2015-10/1444659168_567298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3" y="2278176"/>
            <a:ext cx="5832648" cy="4176464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58149851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550" y="-54890"/>
            <a:ext cx="9217187" cy="69128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31640" y="1340768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600" b="1" dirty="0"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-48399"/>
            <a:ext cx="1847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Verdana" pitchFamily="34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Verdana" pitchFamily="34" charset="0"/>
                <a:cs typeface="Times New Roman" pitchFamily="18" charset="0"/>
              </a:rPr>
            </a:b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CC0000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pic>
        <p:nvPicPr>
          <p:cNvPr id="9" name="Рисунок 8" descr="C:\Users\admin\Desktop\Фотки\SDC10462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01" t="3818" r="24584"/>
          <a:stretch/>
        </p:blipFill>
        <p:spPr bwMode="auto">
          <a:xfrm>
            <a:off x="184731" y="316575"/>
            <a:ext cx="2448272" cy="26210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C0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 descr="C:\Users\admin\Desktop\Фотки\SDC10471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8" t="4948" r="31045"/>
          <a:stretch/>
        </p:blipFill>
        <p:spPr bwMode="auto">
          <a:xfrm>
            <a:off x="6372200" y="353395"/>
            <a:ext cx="2525972" cy="26210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C0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 descr="C:\Users\admin\Desktop\Фотки\SDC1055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212977"/>
            <a:ext cx="3883213" cy="3184322"/>
          </a:xfrm>
          <a:prstGeom prst="wedgeEllipseCallout">
            <a:avLst/>
          </a:prstGeom>
          <a:ln w="381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 descr="C:\Users\admin\Desktop\Фотки\SDC10551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9"/>
          <a:stretch/>
        </p:blipFill>
        <p:spPr bwMode="auto">
          <a:xfrm>
            <a:off x="4529371" y="3212976"/>
            <a:ext cx="4224784" cy="3144281"/>
          </a:xfrm>
          <a:prstGeom prst="wedgeEllipseCallout">
            <a:avLst/>
          </a:prstGeom>
          <a:ln w="381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843808" y="764704"/>
            <a:ext cx="3168353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Фотовыставка</a:t>
            </a:r>
          </a:p>
          <a:p>
            <a:pPr algn="ctr">
              <a:defRPr/>
            </a:pPr>
            <a:r>
              <a:rPr lang="ru-RU" sz="3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«Мои друзья – </a:t>
            </a:r>
          </a:p>
          <a:p>
            <a:pPr algn="ctr">
              <a:defRPr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ы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165236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7" cy="6857999"/>
          </a:xfrm>
          <a:prstGeom prst="rect">
            <a:avLst/>
          </a:prstGeom>
        </p:spPr>
      </p:pic>
      <p:pic>
        <p:nvPicPr>
          <p:cNvPr id="9" name="Рисунок 8" descr="E:\КРИППО\Проект Витамины круглый год\IMG_20160204_170714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8" r="7525"/>
          <a:stretch/>
        </p:blipFill>
        <p:spPr bwMode="auto">
          <a:xfrm>
            <a:off x="251520" y="556037"/>
            <a:ext cx="4320478" cy="4103214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Рисунок 9" descr="F:\DCIM\Camera\IMG_20160209_174336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4" t="30763" r="28476"/>
          <a:stretch/>
        </p:blipFill>
        <p:spPr bwMode="auto">
          <a:xfrm>
            <a:off x="4788024" y="2042554"/>
            <a:ext cx="4104456" cy="4050742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936502286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-48399"/>
            <a:ext cx="1847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Verdana" pitchFamily="34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Verdana" pitchFamily="34" charset="0"/>
                <a:cs typeface="Times New Roman" pitchFamily="18" charset="0"/>
              </a:rPr>
            </a:b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CC0000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pic>
        <p:nvPicPr>
          <p:cNvPr id="5" name="Рисунок 4" descr="C:\Users\admin\Desktop\фото 2016\IMG_20151125_104658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19" t="12326"/>
          <a:stretch/>
        </p:blipFill>
        <p:spPr bwMode="auto">
          <a:xfrm>
            <a:off x="2344970" y="3406168"/>
            <a:ext cx="4573016" cy="3352156"/>
          </a:xfrm>
          <a:prstGeom prst="ellipse">
            <a:avLst/>
          </a:prstGeom>
          <a:ln w="381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Рисунок 5" descr="C:\Users\admin\Desktop\фото 2016\IMG_20151125_105431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4" t="6223"/>
          <a:stretch/>
        </p:blipFill>
        <p:spPr bwMode="auto">
          <a:xfrm>
            <a:off x="184731" y="134364"/>
            <a:ext cx="4320479" cy="3518340"/>
          </a:xfrm>
          <a:prstGeom prst="ellipse">
            <a:avLst/>
          </a:prstGeom>
          <a:ln w="381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Рисунок 8" descr="E:\КРИППО\Проект Витамины круглый год\IMG_20151125_105619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48" t="49755" b="6271"/>
          <a:stretch/>
        </p:blipFill>
        <p:spPr bwMode="auto">
          <a:xfrm>
            <a:off x="4904407" y="35018"/>
            <a:ext cx="4171245" cy="3717032"/>
          </a:xfrm>
          <a:prstGeom prst="ellipse">
            <a:avLst/>
          </a:prstGeom>
          <a:ln w="635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237524955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152" y="0"/>
            <a:ext cx="9144000" cy="6858000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-48399"/>
            <a:ext cx="1847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Verdana" pitchFamily="34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Verdana" pitchFamily="34" charset="0"/>
                <a:cs typeface="Times New Roman" pitchFamily="18" charset="0"/>
              </a:rPr>
            </a:b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CC0000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228601"/>
            <a:ext cx="8064896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Книжка « Овощи, ягоды и фрукты – витаминные продукты» </a:t>
            </a:r>
          </a:p>
          <a:p>
            <a:pPr algn="ctr"/>
            <a:r>
              <a:rPr lang="ru-RU" sz="3200" b="1" dirty="0"/>
              <a:t> 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(совместная работа родители + дети)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C:\Users\admin\Desktop\фото 2016\IMG_20160210_101458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8" t="20441" r="16883" b="7689"/>
          <a:stretch/>
        </p:blipFill>
        <p:spPr bwMode="auto">
          <a:xfrm>
            <a:off x="971600" y="1988840"/>
            <a:ext cx="7236751" cy="4608512"/>
          </a:xfrm>
          <a:prstGeom prst="rect">
            <a:avLst/>
          </a:prstGeom>
          <a:ln w="889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667260747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45" y="0"/>
            <a:ext cx="9144000" cy="6858000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-48399"/>
            <a:ext cx="1847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Verdana" pitchFamily="34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Verdana" pitchFamily="34" charset="0"/>
                <a:cs typeface="Times New Roman" pitchFamily="18" charset="0"/>
              </a:rPr>
            </a:b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CC0000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5575" y="228601"/>
            <a:ext cx="650956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Работа по проекту 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Витамины круглый год» </a:t>
            </a:r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продолжается. </a:t>
            </a:r>
          </a:p>
          <a:p>
            <a:pPr algn="ctr"/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Пожелайте нам творческих успехов.</a:t>
            </a:r>
            <a:endParaRPr lang="ru-RU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4" name="Picture 4" descr="http://i23.ltalk.ru/45/58/195845/94/5153094/post10611125810016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484" y="3814391"/>
            <a:ext cx="2390477" cy="2698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http://img-fotki.yandex.ru/get/6314/47407354.65b/0_db2de_ae33814a_ori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14606588"/>
            <a:ext cx="4783855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8" name="Picture 28" descr="http://img1.liveinternet.ru/images/attach/c/3/74/912/74912915_4434473_glitzer122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171" y="662908"/>
            <a:ext cx="2187722" cy="2301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img1.liveinternet.ru/images/attach/c/11/116/956/116956713_e4871a705e96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018" y="3814391"/>
            <a:ext cx="2832079" cy="2494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3621015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550" y="-54890"/>
            <a:ext cx="9217187" cy="691289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3765" y="228600"/>
            <a:ext cx="8779756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Проект 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 Как мы лук сажали»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 проекта: 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Создать условия для развития познавательных и исследовательских способностей детей в процессе работы над проектом. Развитие творческого воображения и  мышления.</a:t>
            </a:r>
            <a:endParaRPr lang="ru-RU" sz="2800" i="1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-48399"/>
            <a:ext cx="1847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Verdana" pitchFamily="34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Verdana" pitchFamily="34" charset="0"/>
                <a:cs typeface="Times New Roman" pitchFamily="18" charset="0"/>
              </a:rPr>
            </a:b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CC0000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pic>
        <p:nvPicPr>
          <p:cNvPr id="11" name="Picture 7" descr="IMG_20141007_102046"/>
          <p:cNvPicPr>
            <a:picLocks noChangeAspect="1" noChangeArrowheads="1"/>
          </p:cNvPicPr>
          <p:nvPr/>
        </p:nvPicPr>
        <p:blipFill rotWithShape="1">
          <a:blip r:embed="rId3" cstate="print">
            <a:extLst/>
          </a:blip>
          <a:srcRect l="652" t="16551" r="3460" b="12845"/>
          <a:stretch/>
        </p:blipFill>
        <p:spPr bwMode="auto">
          <a:xfrm>
            <a:off x="1691680" y="2697910"/>
            <a:ext cx="6056609" cy="3899441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</p:spTree>
    <p:extLst>
      <p:ext uri="{BB962C8B-B14F-4D97-AF65-F5344CB8AC3E}">
        <p14:creationId xmlns:p14="http://schemas.microsoft.com/office/powerpoint/2010/main" val="1945932561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550" y="-54890"/>
            <a:ext cx="9217187" cy="691289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64731" y="797986"/>
            <a:ext cx="40992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Посадка лука в группе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-48399"/>
            <a:ext cx="1847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Verdana" pitchFamily="34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Verdana" pitchFamily="34" charset="0"/>
                <a:cs typeface="Times New Roman" pitchFamily="18" charset="0"/>
              </a:rPr>
            </a:b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CC0000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pic>
        <p:nvPicPr>
          <p:cNvPr id="10" name="Рисунок 9" descr="E:\КРИППО\Проект как мы лук сажали\IMG_20141007_101736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67"/>
          <a:stretch/>
        </p:blipFill>
        <p:spPr bwMode="auto">
          <a:xfrm>
            <a:off x="323528" y="505599"/>
            <a:ext cx="4680000" cy="3600000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Рисунок 10" descr="E:\КРИППО\Проект как мы лук сажали\IMG_20141007_101858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0" t="8892"/>
          <a:stretch/>
        </p:blipFill>
        <p:spPr bwMode="auto">
          <a:xfrm>
            <a:off x="4283968" y="2984480"/>
            <a:ext cx="4680000" cy="3600000"/>
          </a:xfrm>
          <a:prstGeom prst="rect">
            <a:avLst/>
          </a:prstGeom>
          <a:ln w="889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Рисунок 8" descr="https://im2-tub-ru.yandex.net/i?id=695e86ed9e1d85afa5858daad5d53d08&amp;n=33&amp;h=215&amp;w=185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60149">
            <a:off x="1187624" y="4147318"/>
            <a:ext cx="2016224" cy="21555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60379267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8399"/>
            <a:ext cx="9217187" cy="6912890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-48399"/>
            <a:ext cx="1847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Verdana" pitchFamily="34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Verdana" pitchFamily="34" charset="0"/>
                <a:cs typeface="Times New Roman" pitchFamily="18" charset="0"/>
              </a:rPr>
            </a:b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CC0000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pic>
        <p:nvPicPr>
          <p:cNvPr id="1026" name="Picture 2" descr="E:\КРИППО\Проект как мы лук сажали\IMG_20141007_1017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972800" y="-8229600"/>
            <a:ext cx="48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E:\КРИППО\Проект как мы лук сажали\IMG_20141007_102104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4" t="9438" r="8716"/>
          <a:stretch/>
        </p:blipFill>
        <p:spPr bwMode="auto">
          <a:xfrm>
            <a:off x="281788" y="228600"/>
            <a:ext cx="4506236" cy="3425208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Picture 6" descr="IMG_20141007_102120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4165453" y="2689920"/>
            <a:ext cx="4759964" cy="3600000"/>
          </a:xfrm>
          <a:prstGeom prst="rect">
            <a:avLst/>
          </a:prstGeom>
          <a:ln w="889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  <p:pic>
        <p:nvPicPr>
          <p:cNvPr id="1030" name="Picture 6" descr="http://logopsi.ucoz.com/_ph/88/741955153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6" y="-7200900"/>
            <a:ext cx="1259429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 descr="https://im2-tub-ru.yandex.net/i?id=695e86ed9e1d85afa5858daad5d53d08&amp;n=33&amp;h=215&amp;w=185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861048"/>
            <a:ext cx="2016224" cy="21555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http://www.teknoalem.org/resimler/aglatmayansogan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512981"/>
            <a:ext cx="1647825" cy="179959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7368789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550" y="-54890"/>
            <a:ext cx="9217187" cy="69128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31640" y="1340768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600" b="1" dirty="0"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-48399"/>
            <a:ext cx="1847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Verdana" pitchFamily="34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Verdana" pitchFamily="34" charset="0"/>
                <a:cs typeface="Times New Roman" pitchFamily="18" charset="0"/>
              </a:rPr>
            </a:b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CC0000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pic>
        <p:nvPicPr>
          <p:cNvPr id="10" name="Picture 2" descr="IMG_20141007_103917"/>
          <p:cNvPicPr>
            <a:picLocks noChangeAspect="1" noChangeArrowheads="1"/>
          </p:cNvPicPr>
          <p:nvPr/>
        </p:nvPicPr>
        <p:blipFill rotWithShape="1">
          <a:blip r:embed="rId3" cstate="print">
            <a:extLst/>
          </a:blip>
          <a:srcRect b="14626"/>
          <a:stretch/>
        </p:blipFill>
        <p:spPr bwMode="auto">
          <a:xfrm>
            <a:off x="179683" y="271109"/>
            <a:ext cx="4176293" cy="2747590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  <p:pic>
        <p:nvPicPr>
          <p:cNvPr id="11" name="Picture 3" descr="IMG_20141014_140326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4716016" y="228600"/>
            <a:ext cx="4176464" cy="2790099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  <p:pic>
        <p:nvPicPr>
          <p:cNvPr id="12" name="Picture 4" descr="IMG_20141105_073424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2987824" y="3401555"/>
            <a:ext cx="4587005" cy="3267805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  <p:pic>
        <p:nvPicPr>
          <p:cNvPr id="13" name="Рисунок 12" descr="http://jenskiyvzglyad.at.ua/_ph/11/913002859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396" y="3401555"/>
            <a:ext cx="1997308" cy="27496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98745950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550" y="-54890"/>
            <a:ext cx="9217187" cy="69128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92080" y="505599"/>
            <a:ext cx="33843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Посадка лука </a:t>
            </a:r>
            <a:endParaRPr lang="ru-RU" sz="36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земельном участке</a:t>
            </a:r>
            <a:endParaRPr lang="ru-RU" sz="3600" b="1" i="1" dirty="0"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-48399"/>
            <a:ext cx="1847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Verdana" pitchFamily="34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Verdana" pitchFamily="34" charset="0"/>
                <a:cs typeface="Times New Roman" pitchFamily="18" charset="0"/>
              </a:rPr>
            </a:b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CC0000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pic>
        <p:nvPicPr>
          <p:cNvPr id="8" name="Рисунок 7" descr="E:\КРИППО\Проект как мы лук сажали\IMG_20150505_105632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72"/>
          <a:stretch/>
        </p:blipFill>
        <p:spPr bwMode="auto">
          <a:xfrm>
            <a:off x="184731" y="228600"/>
            <a:ext cx="4819317" cy="3499465"/>
          </a:xfrm>
          <a:prstGeom prst="rect">
            <a:avLst/>
          </a:prstGeom>
          <a:ln w="88900" cap="sq" cmpd="thickThin">
            <a:solidFill>
              <a:srgbClr val="00B0F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Рисунок 8" descr="E:\КРИППО\Проект как мы лук сажали\IMG_20150505_105638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77"/>
          <a:stretch/>
        </p:blipFill>
        <p:spPr bwMode="auto">
          <a:xfrm>
            <a:off x="3563888" y="3212976"/>
            <a:ext cx="5283223" cy="3456381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Рисунок 9" descr="http://logopsi.ucoz.com/_ph/88/741955153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077072"/>
            <a:ext cx="1986955" cy="22556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9609973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550" y="-54890"/>
            <a:ext cx="9217187" cy="69128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31640" y="1340768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600" b="1" dirty="0"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-48399"/>
            <a:ext cx="1847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Verdana" pitchFamily="34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Verdana" pitchFamily="34" charset="0"/>
                <a:cs typeface="Times New Roman" pitchFamily="18" charset="0"/>
              </a:rPr>
            </a:b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CC0000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pic>
        <p:nvPicPr>
          <p:cNvPr id="10" name="Рисунок 9" descr="E:\КРИППО\Проект как мы лук сажали\IMG_20150505_105842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55" r="18263" b="8852"/>
          <a:stretch/>
        </p:blipFill>
        <p:spPr bwMode="auto">
          <a:xfrm>
            <a:off x="4538042" y="215955"/>
            <a:ext cx="4290975" cy="28959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E:\КРИППО\Проект как мы лук сажали\IMG_20150505_105845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7" t="-2115" r="40444" b="9704"/>
          <a:stretch/>
        </p:blipFill>
        <p:spPr bwMode="auto">
          <a:xfrm>
            <a:off x="198731" y="653936"/>
            <a:ext cx="4119595" cy="58837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C:\Users\admin\Desktop\IMG_20150505_110101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61" t="5154" r="4249" b="5468"/>
          <a:stretch/>
        </p:blipFill>
        <p:spPr bwMode="auto">
          <a:xfrm>
            <a:off x="4547707" y="3370042"/>
            <a:ext cx="4281311" cy="33674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6" name="Picture 2" descr="http://s017.radikal.ru/i402/1305/9c/614379c8e400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65" y="-54890"/>
            <a:ext cx="2232854" cy="2300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575478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550" y="-54890"/>
            <a:ext cx="9217187" cy="69128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31640" y="1340768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600" b="1" dirty="0"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-48399"/>
            <a:ext cx="1847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Verdana" pitchFamily="34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Verdana" pitchFamily="34" charset="0"/>
                <a:cs typeface="Times New Roman" pitchFamily="18" charset="0"/>
              </a:rPr>
            </a:b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CC0000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365" y="228600"/>
            <a:ext cx="880011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Проект « Зимушка – Зима»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 проекта: 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Создать условия для развития познавательных, исследовательских и творческих способностей детей в процессе работы над проектом. Формировать представления о зиме и новогодних праздниках</a:t>
            </a: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Объект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430" y="2382865"/>
            <a:ext cx="6859304" cy="4296803"/>
          </a:xfrm>
          <a:prstGeom prst="rect">
            <a:avLst/>
          </a:prstGeom>
          <a:ln w="88900" cap="sq" cmpd="thickThin">
            <a:solidFill>
              <a:srgbClr val="00B0F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286193223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550" y="-54890"/>
            <a:ext cx="9217187" cy="69128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31640" y="1340768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600" b="1" dirty="0"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-48399"/>
            <a:ext cx="1847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Verdana" pitchFamily="34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Verdana" pitchFamily="34" charset="0"/>
                <a:cs typeface="Times New Roman" pitchFamily="18" charset="0"/>
              </a:rPr>
            </a:b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CC0000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365" y="228600"/>
            <a:ext cx="88001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Творчество детей</a:t>
            </a: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E:\КРИППО\Проект Зимушка-Зима\IMG_20150130_133527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7" r="4535" b="42447"/>
          <a:stretch/>
        </p:blipFill>
        <p:spPr bwMode="auto">
          <a:xfrm>
            <a:off x="184732" y="980728"/>
            <a:ext cx="8707748" cy="5544616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063791527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1612</TotalTime>
  <Words>138</Words>
  <Application>Microsoft Office PowerPoint</Application>
  <PresentationFormat>Экран (4:3)</PresentationFormat>
  <Paragraphs>47</Paragraphs>
  <Slides>18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pb</dc:creator>
  <cp:lastModifiedBy>admin</cp:lastModifiedBy>
  <cp:revision>140</cp:revision>
  <dcterms:created xsi:type="dcterms:W3CDTF">2015-10-16T19:35:43Z</dcterms:created>
  <dcterms:modified xsi:type="dcterms:W3CDTF">2016-03-20T20:11:23Z</dcterms:modified>
</cp:coreProperties>
</file>