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30.jpg" ContentType="image/jpeg"/>
  <Override PartName="/ppt/media/image34.jpg" ContentType="image/jpeg"/>
  <Override PartName="/ppt/media/image35.jpg" ContentType="image/jpeg"/>
  <Override PartName="/ppt/media/image36.jpg" ContentType="image/jpeg"/>
  <Override PartName="/ppt/media/image37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5.jpg" ContentType="image/jpeg"/>
  <Override PartName="/ppt/media/image52.jpg" ContentType="image/jpeg"/>
  <Override PartName="/ppt/media/image53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72" r:id="rId16"/>
    <p:sldId id="268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70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657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41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0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38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92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8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4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07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B6B2-79FC-4D15-8AFC-B675995861BF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5E6C3-ABAE-442C-BC56-AB6B9731B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4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Relationship Id="rId9" Type="http://schemas.openxmlformats.org/officeDocument/2006/relationships/image" Target="../media/image4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7784" y="188640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</a:t>
            </a:r>
            <a:r>
              <a:rPr lang="ru-RU" sz="2800" b="1" dirty="0" smtClean="0">
                <a:solidFill>
                  <a:srgbClr val="002060"/>
                </a:solidFill>
              </a:rPr>
              <a:t>МБДОУ №</a:t>
            </a:r>
            <a:r>
              <a:rPr lang="ru-RU" sz="2800" b="1" dirty="0" smtClean="0">
                <a:solidFill>
                  <a:srgbClr val="002060"/>
                </a:solidFill>
              </a:rPr>
              <a:t>5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г </a:t>
            </a:r>
            <a:r>
              <a:rPr lang="ru-RU" sz="2800" b="1" dirty="0" err="1" smtClean="0">
                <a:solidFill>
                  <a:srgbClr val="002060"/>
                </a:solidFill>
              </a:rPr>
              <a:t>Щелкино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2035611"/>
            <a:ext cx="597666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   Познавательно -    исследовательский           </a:t>
            </a:r>
          </a:p>
          <a:p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            проект</a:t>
            </a:r>
          </a:p>
          <a:p>
            <a:r>
              <a:rPr lang="ru-RU" sz="4800" b="1" dirty="0" smtClean="0">
                <a:solidFill>
                  <a:srgbClr val="C00000"/>
                </a:solidFill>
              </a:rPr>
              <a:t> « Мир растений»</a:t>
            </a:r>
          </a:p>
          <a:p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            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</a:rPr>
              <a:t>таршая группа)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2140" y="5805262"/>
            <a:ext cx="320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>
                <a:solidFill>
                  <a:srgbClr val="002060"/>
                </a:solidFill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</a:rPr>
              <a:t>оспитатель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Шаповалова</a:t>
            </a:r>
            <a:r>
              <a:rPr lang="ru-RU" sz="2400" b="1" dirty="0" smtClean="0">
                <a:solidFill>
                  <a:srgbClr val="002060"/>
                </a:solidFill>
              </a:rPr>
              <a:t> А Х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5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4"/>
            <a:ext cx="2679762" cy="35730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2713"/>
            <a:ext cx="3563888" cy="26729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766" y="3140968"/>
            <a:ext cx="2571750" cy="3429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85" y="3256201"/>
            <a:ext cx="2398900" cy="3198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39552" y="620688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Наблюдение за растениями и кустарниками на нашем участке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3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4187957" cy="3140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4176464" cy="2996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975" y="254612"/>
            <a:ext cx="4020956" cy="2996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83568" y="692696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Создание образа растений разными видами изобразительной деятельности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5" y="3429000"/>
            <a:ext cx="4091947" cy="3068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58" y="3474116"/>
            <a:ext cx="4379979" cy="306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55142"/>
            <a:ext cx="4248472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2850"/>
            <a:ext cx="3960440" cy="29721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249" y="103720"/>
            <a:ext cx="1826147" cy="121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3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07" y="3683551"/>
            <a:ext cx="3816423" cy="28623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902748"/>
            <a:ext cx="3816424" cy="27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177" y="1100330"/>
            <a:ext cx="3868038" cy="27856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28" y="758607"/>
            <a:ext cx="3899925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475656" y="40466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легенды и мифы о цветах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11663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</a:t>
            </a:r>
            <a:r>
              <a:rPr lang="ru-RU" sz="2800" b="1" dirty="0">
                <a:solidFill>
                  <a:srgbClr val="FF0000"/>
                </a:solidFill>
              </a:rPr>
              <a:t>З</a:t>
            </a:r>
            <a:r>
              <a:rPr lang="ru-RU" sz="2800" b="1" dirty="0" smtClean="0">
                <a:solidFill>
                  <a:srgbClr val="FF0000"/>
                </a:solidFill>
              </a:rPr>
              <a:t>аключительный этап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99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" y="1052735"/>
            <a:ext cx="2190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67544" y="332656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Викторина « В каких сказках говорится о растениях»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73780"/>
            <a:ext cx="3312368" cy="31900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581" y="791195"/>
            <a:ext cx="3531419" cy="25728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4" y="855875"/>
            <a:ext cx="2850602" cy="35632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76" y="3350975"/>
            <a:ext cx="2944624" cy="34818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64086"/>
            <a:ext cx="2847974" cy="33337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7071"/>
            <a:ext cx="2702159" cy="31897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3068960"/>
            <a:ext cx="2095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6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21583"/>
            <a:ext cx="3960440" cy="2930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2764"/>
            <a:ext cx="3923509" cy="29836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04261"/>
            <a:ext cx="3749381" cy="28120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248472" cy="28908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3" y="1556792"/>
            <a:ext cx="4626050" cy="3317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403648" y="312764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</a:rPr>
              <a:t>сказка « </a:t>
            </a:r>
            <a:r>
              <a:rPr lang="ru-RU" sz="3200" b="1" dirty="0" err="1" smtClean="0">
                <a:solidFill>
                  <a:srgbClr val="FF0000"/>
                </a:solidFill>
              </a:rPr>
              <a:t>Дюймовочка</a:t>
            </a:r>
            <a:r>
              <a:rPr lang="ru-RU" sz="3200" b="1" dirty="0" smtClean="0">
                <a:solidFill>
                  <a:srgbClr val="FF0000"/>
                </a:solidFill>
              </a:rPr>
              <a:t>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97" y="5444058"/>
            <a:ext cx="8572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1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21088"/>
            <a:ext cx="2736304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61048"/>
            <a:ext cx="136815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47664" y="476672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 </a:t>
            </a:r>
          </a:p>
          <a:p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    </a:t>
            </a:r>
            <a:r>
              <a:rPr lang="ru-RU" sz="4000" b="1" dirty="0" smtClean="0">
                <a:solidFill>
                  <a:srgbClr val="C00000"/>
                </a:solidFill>
              </a:rPr>
              <a:t>Актуальность </a:t>
            </a:r>
            <a:r>
              <a:rPr lang="ru-RU" sz="4000" b="1" dirty="0" smtClean="0">
                <a:solidFill>
                  <a:srgbClr val="C00000"/>
                </a:solidFill>
              </a:rPr>
              <a:t>проекта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276872"/>
            <a:ext cx="8064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Люди, научившиеся наблюдением и опытам, приобретают способность сами ставить вопросы и получать на них фактические ответы, оказываясь на более высоком умственном уровне в сравнении с теми, кто такой школы не прошел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                          К. Е Тимирязев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861048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Природа-это богатейшая кладовая для всестороннего развития ребенка. Растения своим разнообразием привлекают детей к познанию окружающего мира. У детей знания о растениях разнообразные, но нет навыков бережного отношения к растениям.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Проект направлен на расширение и обобщение знаний детей о растениях и о разнообразии растительного мира.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866" y="836711"/>
            <a:ext cx="864097" cy="864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74" y="3092480"/>
            <a:ext cx="1821826" cy="105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4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95536" y="692696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</a:t>
            </a:r>
            <a:r>
              <a:rPr lang="ru-RU" sz="2800" b="1" dirty="0">
                <a:solidFill>
                  <a:srgbClr val="C00000"/>
                </a:solidFill>
              </a:rPr>
              <a:t>Ц</a:t>
            </a:r>
            <a:r>
              <a:rPr lang="ru-RU" sz="2800" b="1" dirty="0" smtClean="0">
                <a:solidFill>
                  <a:srgbClr val="C00000"/>
                </a:solidFill>
              </a:rPr>
              <a:t>ель : </a:t>
            </a:r>
            <a:r>
              <a:rPr lang="ru-RU" sz="2800" b="1" dirty="0" smtClean="0">
                <a:solidFill>
                  <a:srgbClr val="002060"/>
                </a:solidFill>
              </a:rPr>
              <a:t>создание условий стимулирующих интерес к исследовательской деятельности, раскрытие творческого и интеллектуального потенциала дошкольников, вовлечение детей в практическую деятельность по выращиванию растений. Вызвать у детей интерес к окружающему миру, формировать реалистическое представление об окружающей нас природе, желание стать другом природы, беречь и охранять её; расширить представления и знания детей о весенних лесных первоцветах; развивать речь детей, активизировать внимание и память.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933056"/>
            <a:ext cx="3947930" cy="34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  <p:sp>
        <p:nvSpPr>
          <p:cNvPr id="3" name="TextBox 2"/>
          <p:cNvSpPr txBox="1"/>
          <p:nvPr/>
        </p:nvSpPr>
        <p:spPr>
          <a:xfrm>
            <a:off x="683568" y="908720"/>
            <a:ext cx="81369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Задачи :</a:t>
            </a:r>
          </a:p>
          <a:p>
            <a:pPr marL="342900" indent="-342900">
              <a:buAutoNum type="arabicPlain"/>
            </a:pPr>
            <a:r>
              <a:rPr lang="ru-RU" sz="2400" b="1" dirty="0" smtClean="0">
                <a:solidFill>
                  <a:srgbClr val="002060"/>
                </a:solidFill>
              </a:rPr>
              <a:t>Учить правильно ухаживать за растениями. Расширять представление детей о том, что растения могут расти из различных семян ( луковица, зерно, семечка)</a:t>
            </a:r>
          </a:p>
          <a:p>
            <a:pPr marL="342900" indent="-342900">
              <a:buAutoNum type="arabicPlain"/>
            </a:pPr>
            <a:r>
              <a:rPr lang="ru-RU" sz="2400" b="1" dirty="0" smtClean="0">
                <a:solidFill>
                  <a:srgbClr val="002060"/>
                </a:solidFill>
              </a:rPr>
              <a:t>Дать наглядное представление детей о необходимости света, тепла, влаги, почвы для роста растений.</a:t>
            </a:r>
          </a:p>
          <a:p>
            <a:pPr marL="342900" indent="-342900">
              <a:buAutoNum type="arabicPlain"/>
            </a:pPr>
            <a:r>
              <a:rPr lang="ru-RU" sz="2400" b="1" dirty="0" smtClean="0">
                <a:solidFill>
                  <a:srgbClr val="002060"/>
                </a:solidFill>
              </a:rPr>
              <a:t>Развивать познавательные и творческие способности детей, мышление, воображение детей, умение наблюдать, сравнивать, обобщать результаты наблюдений. Формировать представление о строении, развитии растений, их связи с различными факторами окружающий среды,  </a:t>
            </a:r>
            <a:r>
              <a:rPr lang="ru-RU" sz="2400" b="1" dirty="0">
                <a:solidFill>
                  <a:srgbClr val="002060"/>
                </a:solidFill>
              </a:rPr>
              <a:t>з</a:t>
            </a:r>
            <a:r>
              <a:rPr lang="ru-RU" sz="2400" b="1" dirty="0" smtClean="0">
                <a:solidFill>
                  <a:srgbClr val="002060"/>
                </a:solidFill>
              </a:rPr>
              <a:t>начении в жизни человека.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493134"/>
            <a:ext cx="311276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05"/>
            <a:ext cx="9144000" cy="6850895"/>
          </a:xfrm>
        </p:spPr>
      </p:pic>
      <p:sp>
        <p:nvSpPr>
          <p:cNvPr id="3" name="TextBox 2"/>
          <p:cNvSpPr txBox="1"/>
          <p:nvPr/>
        </p:nvSpPr>
        <p:spPr>
          <a:xfrm>
            <a:off x="827584" y="908720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</a:t>
            </a:r>
            <a:r>
              <a:rPr lang="ru-RU" sz="2800" b="1" dirty="0" smtClean="0">
                <a:solidFill>
                  <a:srgbClr val="FF0000"/>
                </a:solidFill>
              </a:rPr>
              <a:t>Предполагаемые результаты: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Дети ориентируются в многообразии растительного мира, имеют представление о значении растений. Проявляют активность в экспериментировании.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3645024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Тип проекта- </a:t>
            </a:r>
            <a:r>
              <a:rPr lang="ru-RU" sz="2800" b="1" dirty="0" smtClean="0">
                <a:solidFill>
                  <a:srgbClr val="0070C0"/>
                </a:solidFill>
              </a:rPr>
              <a:t>познавательно-исследовательский.</a:t>
            </a:r>
          </a:p>
          <a:p>
            <a:endParaRPr lang="ru-RU" sz="2800" b="1" dirty="0"/>
          </a:p>
          <a:p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Участники проекта- </a:t>
            </a:r>
            <a:r>
              <a:rPr lang="ru-RU" sz="2800" b="1" dirty="0" smtClean="0">
                <a:solidFill>
                  <a:srgbClr val="0070C0"/>
                </a:solidFill>
              </a:rPr>
              <a:t>дети, воспитатели, родители</a:t>
            </a:r>
          </a:p>
          <a:p>
            <a:endParaRPr lang="ru-RU" sz="2800" b="1" dirty="0"/>
          </a:p>
          <a:p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Срок реализации проекта: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март- май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377" y="5661248"/>
            <a:ext cx="948110" cy="919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90" y="5615069"/>
            <a:ext cx="855340" cy="103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3851920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352" y="2943175"/>
            <a:ext cx="2771800" cy="39073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6632"/>
            <a:ext cx="3705876" cy="4941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3528" y="1052736"/>
            <a:ext cx="32403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3200" b="1" dirty="0">
                <a:solidFill>
                  <a:srgbClr val="002060"/>
                </a:solidFill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</a:rPr>
              <a:t>одбор материала, необходимых атрибутов для труда, литературы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Подготовительный этап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3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5519"/>
            <a:ext cx="2736304" cy="3789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92" y="135519"/>
            <a:ext cx="2841780" cy="3789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892317"/>
            <a:ext cx="4248472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22660"/>
            <a:ext cx="3803915" cy="28529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764704"/>
            <a:ext cx="29523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« Огород на подоконнике»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Посев семян.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Уход за растениями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04664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</a:rPr>
              <a:t>сновной этап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5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4091947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1460"/>
            <a:ext cx="3995936" cy="2996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620688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</a:rPr>
              <a:t>пыт: « На свету и в темноте»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Определение фактора внешний среды, необходимые для роста и развития растений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5024"/>
            <a:ext cx="3672408" cy="2877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8640"/>
            <a:ext cx="3995936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497" y="3244024"/>
            <a:ext cx="4379979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908720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r>
              <a:rPr lang="ru-RU" sz="3200" b="1" dirty="0">
                <a:solidFill>
                  <a:srgbClr val="002060"/>
                </a:solidFill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</a:rPr>
              <a:t>осадка рассады цветов на клумбе.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69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424</Words>
  <Application>Microsoft Office PowerPoint</Application>
  <PresentationFormat>Экран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Real-Web</dc:creator>
  <cp:lastModifiedBy>Real-Web</cp:lastModifiedBy>
  <cp:revision>33</cp:revision>
  <dcterms:created xsi:type="dcterms:W3CDTF">2017-04-30T15:39:25Z</dcterms:created>
  <dcterms:modified xsi:type="dcterms:W3CDTF">2017-05-30T18:29:27Z</dcterms:modified>
</cp:coreProperties>
</file>