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68" r:id="rId3"/>
    <p:sldId id="262" r:id="rId4"/>
    <p:sldId id="278" r:id="rId5"/>
    <p:sldId id="265" r:id="rId6"/>
    <p:sldId id="276" r:id="rId7"/>
    <p:sldId id="263" r:id="rId8"/>
    <p:sldId id="279" r:id="rId9"/>
    <p:sldId id="267" r:id="rId10"/>
    <p:sldId id="269" r:id="rId11"/>
    <p:sldId id="280" r:id="rId12"/>
    <p:sldId id="272" r:id="rId13"/>
    <p:sldId id="273" r:id="rId14"/>
    <p:sldId id="27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568" autoAdjust="0"/>
  </p:normalViewPr>
  <p:slideViewPr>
    <p:cSldViewPr>
      <p:cViewPr>
        <p:scale>
          <a:sx n="50" d="100"/>
          <a:sy n="50" d="100"/>
        </p:scale>
        <p:origin x="-1086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7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6B27-81D8-4547-AE60-C88702871EA2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44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6B27-81D8-4547-AE60-C88702871EA2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339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6B27-81D8-4547-AE60-C88702871EA2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228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6B27-81D8-4547-AE60-C88702871EA2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519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6B27-81D8-4547-AE60-C88702871EA2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952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6B27-81D8-4547-AE60-C88702871EA2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422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6B27-81D8-4547-AE60-C88702871EA2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17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6B27-81D8-4547-AE60-C88702871EA2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895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6B27-81D8-4547-AE60-C88702871EA2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427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6B27-81D8-4547-AE60-C88702871EA2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888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C6B27-81D8-4547-AE60-C88702871EA2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327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C6B27-81D8-4547-AE60-C88702871EA2}" type="datetimeFigureOut">
              <a:rPr lang="ru-RU" smtClean="0"/>
              <a:t>22.01.2018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DAEFB-00D0-4D90-8ED9-EFEDF8259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786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744"/>
            <a:ext cx="9144000" cy="6887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yenislayt.com/upload/bc9675d5e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50" y="496516"/>
            <a:ext cx="81009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3196816"/>
            <a:ext cx="6984776" cy="270843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Содержание познавательно – математической деятельности</a:t>
            </a:r>
          </a:p>
          <a:p>
            <a:pPr algn="ctr"/>
            <a:r>
              <a:rPr lang="ru-RU" sz="2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в режиме дня</a:t>
            </a:r>
          </a:p>
          <a:p>
            <a:pPr algn="ctr"/>
            <a:endParaRPr lang="ru-RU" sz="1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Воспитатель</a:t>
            </a:r>
            <a:r>
              <a:rPr lang="ru-RU" sz="2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dirty="0" err="1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Штумпф</a:t>
            </a:r>
            <a:r>
              <a:rPr lang="ru-RU" sz="20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Н. </a:t>
            </a:r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pPr algn="ctr"/>
            <a:r>
              <a:rPr lang="ru-RU" sz="2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2018 г.</a:t>
            </a:r>
            <a:endParaRPr lang="ru-RU" sz="20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 smtClean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87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74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27985" y="820742"/>
            <a:ext cx="39228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Фольклор – сказки, стихи, загадки…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7" t="13613" r="4001"/>
          <a:stretch/>
        </p:blipFill>
        <p:spPr bwMode="auto">
          <a:xfrm>
            <a:off x="827582" y="772204"/>
            <a:ext cx="3090243" cy="2233031"/>
          </a:xfrm>
          <a:prstGeom prst="rect">
            <a:avLst/>
          </a:prstGeom>
          <a:ln w="9525">
            <a:solidFill>
              <a:srgbClr val="92D050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 descr="C:\Users\admin\AppData\Local\Microsoft\Windows\Temporary Internet Files\Content.Word\IMG_20180122_09104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24"/>
          <a:stretch/>
        </p:blipFill>
        <p:spPr bwMode="auto">
          <a:xfrm>
            <a:off x="572505" y="3118470"/>
            <a:ext cx="3600399" cy="2977530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admin\AppData\Local\Microsoft\Windows\Temporary Internet Files\Content.Word\IMG_20180122_112427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1"/>
          <a:stretch/>
        </p:blipFill>
        <p:spPr bwMode="auto">
          <a:xfrm>
            <a:off x="4427986" y="1888720"/>
            <a:ext cx="3922862" cy="4207280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536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74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27985" y="820742"/>
            <a:ext cx="39228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Игры – занятия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 сюжетам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знакомых сказок</a:t>
            </a:r>
          </a:p>
        </p:txBody>
      </p:sp>
      <p:pic>
        <p:nvPicPr>
          <p:cNvPr id="8" name="Рисунок 7" descr="C:\Users\admin\Desktop\Новая папка\IMG_20180116_15592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9" t="32582" r="13294"/>
          <a:stretch/>
        </p:blipFill>
        <p:spPr bwMode="auto">
          <a:xfrm>
            <a:off x="3898139" y="2204864"/>
            <a:ext cx="4723547" cy="3378820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Users\admin\Desktop\Новая папка\IMG_20180116_16062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4" b="10979"/>
          <a:stretch/>
        </p:blipFill>
        <p:spPr bwMode="auto">
          <a:xfrm>
            <a:off x="627533" y="3406474"/>
            <a:ext cx="3303771" cy="2492276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admin\Desktop\Новая папка\IMG_20180112_11492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3303771" cy="2442367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495300" y="2895600"/>
            <a:ext cx="350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«Спор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геометрических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фигур»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7534" y="5898750"/>
            <a:ext cx="33598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Сказка « Три медведя»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211960" y="5583684"/>
            <a:ext cx="44097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Сказка « Три поросёнка»</a:t>
            </a:r>
          </a:p>
        </p:txBody>
      </p:sp>
    </p:spTree>
    <p:extLst>
      <p:ext uri="{BB962C8B-B14F-4D97-AF65-F5344CB8AC3E}">
        <p14:creationId xmlns:p14="http://schemas.microsoft.com/office/powerpoint/2010/main" val="177784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74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764704"/>
            <a:ext cx="56886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Сюжетно – ролевые игры</a:t>
            </a:r>
          </a:p>
        </p:txBody>
      </p:sp>
      <p:pic>
        <p:nvPicPr>
          <p:cNvPr id="6" name="Рисунок 5" descr="C:\Users\admin\Desktop\Новая папка\IMG_20180116_12033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67"/>
          <a:stretch/>
        </p:blipFill>
        <p:spPr bwMode="auto">
          <a:xfrm>
            <a:off x="526605" y="2483200"/>
            <a:ext cx="3816424" cy="3165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admin\Desktop\Новая папка\IMG_20180116_122418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32" r="12333"/>
          <a:stretch/>
        </p:blipFill>
        <p:spPr bwMode="auto">
          <a:xfrm>
            <a:off x="4568451" y="2483200"/>
            <a:ext cx="4104455" cy="3166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 descr="https://3.bp.blogspot.com/-nYhZs8UK6qE/V-IPWsmgdxI/AAAAAAAAAIs/a9hQfguCG70iGJ3xqwGCK_a_-3vvQt5_ACK4B/s1600/1409235063_d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23" y="995536"/>
            <a:ext cx="7704856" cy="1700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6605" y="5648928"/>
            <a:ext cx="37573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«Больница»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04371" y="5648928"/>
            <a:ext cx="4035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«Моя семья»</a:t>
            </a:r>
          </a:p>
        </p:txBody>
      </p:sp>
    </p:spTree>
    <p:extLst>
      <p:ext uri="{BB962C8B-B14F-4D97-AF65-F5344CB8AC3E}">
        <p14:creationId xmlns:p14="http://schemas.microsoft.com/office/powerpoint/2010/main" val="318303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74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31840" y="762000"/>
            <a:ext cx="5328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Дидактические игры</a:t>
            </a:r>
          </a:p>
        </p:txBody>
      </p:sp>
      <p:pic>
        <p:nvPicPr>
          <p:cNvPr id="8" name="Рисунок 7" descr="C:\Users\admin\Desktop\Новая папка\IMG_20180116_11464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2" r="5097"/>
          <a:stretch/>
        </p:blipFill>
        <p:spPr bwMode="auto">
          <a:xfrm>
            <a:off x="5722540" y="1497732"/>
            <a:ext cx="2737892" cy="2240199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C:\Users\admin\Desktop\Новая папка\IMG_20180116_115107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9" t="16825" b="19197"/>
          <a:stretch/>
        </p:blipFill>
        <p:spPr bwMode="auto">
          <a:xfrm>
            <a:off x="3276600" y="1507865"/>
            <a:ext cx="2257958" cy="2230066"/>
          </a:xfrm>
          <a:prstGeom prst="rect">
            <a:avLst/>
          </a:prstGeom>
          <a:ln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C:\Users\admin\Desktop\Новая папка\IMG_20180116_10163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47700"/>
            <a:ext cx="2304256" cy="3126532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admin\AppData\Local\Microsoft\Windows\Temporary Internet Files\Content.Word\IMG_20180122_081632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35" y="3924285"/>
            <a:ext cx="3221681" cy="2329051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C:\Users\admin\AppData\Local\Microsoft\Windows\Temporary Internet Files\Content.Word\IMG_20180122_113654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7" r="9788"/>
          <a:stretch/>
        </p:blipFill>
        <p:spPr bwMode="auto">
          <a:xfrm>
            <a:off x="4685482" y="3929236"/>
            <a:ext cx="3149302" cy="2324100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263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9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yenislayt.com/upload/bc9675d5e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93" y="685868"/>
            <a:ext cx="8216161" cy="5477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3728" y="3722420"/>
            <a:ext cx="54726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Всем вам до свидания!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До новых встреч!</a:t>
            </a:r>
          </a:p>
        </p:txBody>
      </p:sp>
    </p:spTree>
    <p:extLst>
      <p:ext uri="{BB962C8B-B14F-4D97-AF65-F5344CB8AC3E}">
        <p14:creationId xmlns:p14="http://schemas.microsoft.com/office/powerpoint/2010/main" val="198997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74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55976" y="799837"/>
            <a:ext cx="4032448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Кто с детских лет занимается математикой, тот развивает внимание, тренирует свой мозг, свою волю, воспитывает настойчивость и упорство в достижении цели. 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«А. И. </a:t>
            </a:r>
            <a:r>
              <a:rPr lang="ru-RU" sz="1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Маркушевич</a:t>
            </a:r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admin\Desktop\фото\IMG_20170907_09524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924944"/>
            <a:ext cx="4032448" cy="3240359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C:\Users\admin\Desktop\фото\IMG_20170906_09490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1"/>
          <a:stretch/>
        </p:blipFill>
        <p:spPr bwMode="auto">
          <a:xfrm>
            <a:off x="899592" y="779558"/>
            <a:ext cx="3161084" cy="2293336"/>
          </a:xfrm>
          <a:prstGeom prst="rect">
            <a:avLst/>
          </a:prstGeom>
          <a:ln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C:\Users\admin\AppData\Local\Microsoft\Windows\Temporary Internet Files\Content.Word\IMG_20170907_094056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8" t="7606" r="9883" b="14022"/>
          <a:stretch/>
        </p:blipFill>
        <p:spPr bwMode="auto">
          <a:xfrm>
            <a:off x="755576" y="3399257"/>
            <a:ext cx="3400958" cy="2720120"/>
          </a:xfrm>
          <a:prstGeom prst="rect">
            <a:avLst/>
          </a:prstGeom>
          <a:ln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4738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9100" y="800100"/>
            <a:ext cx="36488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Утренний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приём</a:t>
            </a:r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детей</a:t>
            </a:r>
          </a:p>
        </p:txBody>
      </p:sp>
      <p:pic>
        <p:nvPicPr>
          <p:cNvPr id="1026" name="Picture 2" descr="C:\Users\admin\Desktop\Новая папка\IMG_20180116_08104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25"/>
          <a:stretch/>
        </p:blipFill>
        <p:spPr bwMode="auto">
          <a:xfrm>
            <a:off x="4283968" y="1003847"/>
            <a:ext cx="3960440" cy="2271664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 descr="C:\Users\admin\AppData\Local\Microsoft\Windows\Temporary Internet Files\Content.Word\IMG_20180117_073729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8" t="9026" r="7798" b="10796"/>
          <a:stretch/>
        </p:blipFill>
        <p:spPr bwMode="auto">
          <a:xfrm>
            <a:off x="733450" y="1813661"/>
            <a:ext cx="3096344" cy="4220556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C:\Users\admin\AppData\Local\Microsoft\Windows\Temporary Internet Files\Content.Word\IMG_20180117_150748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48" b="5193"/>
          <a:stretch/>
        </p:blipFill>
        <p:spPr bwMode="auto">
          <a:xfrm>
            <a:off x="4067944" y="3645024"/>
            <a:ext cx="4515218" cy="2452623"/>
          </a:xfrm>
          <a:prstGeom prst="rect">
            <a:avLst/>
          </a:prstGeom>
          <a:ln>
            <a:solidFill>
              <a:srgbClr val="92D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751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744"/>
            <a:ext cx="9144000" cy="6887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692696"/>
            <a:ext cx="6984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Утренняя гимнастика</a:t>
            </a:r>
          </a:p>
        </p:txBody>
      </p:sp>
      <p:pic>
        <p:nvPicPr>
          <p:cNvPr id="11" name="Picture 2" descr="http://lukomorey.ru/images/pravila/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68760" y="4725144"/>
            <a:ext cx="1800000" cy="1526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Users\admin\AppData\Local\Microsoft\Windows\Temporary Internet Files\Content.Word\IMG_20180117_08171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9" t="23498"/>
          <a:stretch/>
        </p:blipFill>
        <p:spPr bwMode="auto">
          <a:xfrm>
            <a:off x="1043608" y="1304408"/>
            <a:ext cx="7227304" cy="4644872"/>
          </a:xfrm>
          <a:prstGeom prst="rect">
            <a:avLst/>
          </a:prstGeom>
          <a:ln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458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744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620689"/>
            <a:ext cx="748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Дежурство по столовой.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Приём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пищи</a:t>
            </a:r>
          </a:p>
        </p:txBody>
      </p:sp>
      <p:pic>
        <p:nvPicPr>
          <p:cNvPr id="6" name="Рисунок 5" descr="C:\Users\admin\Desktop\Новая папка\IMG_20180116_15505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77251"/>
            <a:ext cx="3349302" cy="4691981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admin\Desktop\Новая папка\IMG_20180116_15520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07" r="25966" b="6763"/>
          <a:stretch/>
        </p:blipFill>
        <p:spPr bwMode="auto">
          <a:xfrm>
            <a:off x="5112060" y="1170405"/>
            <a:ext cx="2664296" cy="2042571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</p:pic>
      <p:pic>
        <p:nvPicPr>
          <p:cNvPr id="9" name="Рисунок 8" descr="C:\Users\admin\AppData\Local\Microsoft\Windows\Temporary Internet Files\Content.Word\IMG_20180117_084238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9" t="7984" b="11601"/>
          <a:stretch/>
        </p:blipFill>
        <p:spPr bwMode="auto">
          <a:xfrm>
            <a:off x="4572000" y="3399256"/>
            <a:ext cx="3744416" cy="2633493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27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00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04048" y="764704"/>
            <a:ext cx="33843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Одевание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на прогулку</a:t>
            </a:r>
          </a:p>
        </p:txBody>
      </p:sp>
      <p:pic>
        <p:nvPicPr>
          <p:cNvPr id="8" name="Рисунок 7" descr="C:\Users\admin\Desktop\Новая папка\IMG_20180116_09551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2"/>
          <a:stretch/>
        </p:blipFill>
        <p:spPr bwMode="auto">
          <a:xfrm>
            <a:off x="881590" y="3305628"/>
            <a:ext cx="4122458" cy="2898061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Users\admin\Desktop\Новая папка\IMG_20180116_09563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453" y="764704"/>
            <a:ext cx="3198731" cy="2326361"/>
          </a:xfrm>
          <a:prstGeom prst="rect">
            <a:avLst/>
          </a:prstGeom>
          <a:ln>
            <a:solidFill>
              <a:srgbClr val="FFC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admin\AppData\Local\Microsoft\Windows\Temporary Internet Files\Content.Word\IMG_20180122_09151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329" y="1779785"/>
            <a:ext cx="3211095" cy="4295909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489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83568" y="620688"/>
            <a:ext cx="77554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Прогулка</a:t>
            </a: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C:\Users\admin\Desktop\фото\IMG_20170906_10244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85" t="26444" r="14438" b="21158"/>
          <a:stretch/>
        </p:blipFill>
        <p:spPr bwMode="auto">
          <a:xfrm>
            <a:off x="777702" y="1169046"/>
            <a:ext cx="3259782" cy="22480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C:\Users\admin\Desktop\фото\IMG_20170922_113217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49" r="7127"/>
          <a:stretch/>
        </p:blipFill>
        <p:spPr bwMode="auto">
          <a:xfrm>
            <a:off x="4804612" y="1157154"/>
            <a:ext cx="3342162" cy="2259953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C:\Users\admin\Desktop\Новая папка\IMG_20180116_104317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42" b="9936"/>
          <a:stretch/>
        </p:blipFill>
        <p:spPr bwMode="auto">
          <a:xfrm>
            <a:off x="899592" y="3712813"/>
            <a:ext cx="3393132" cy="2432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admin\Desktop\Новая папка\IMG_20180116_103900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3" t="6419" r="7629" b="7524"/>
          <a:stretch/>
        </p:blipFill>
        <p:spPr bwMode="auto">
          <a:xfrm>
            <a:off x="4784255" y="3712813"/>
            <a:ext cx="3362519" cy="24322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271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1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admin\Desktop\фото\IMG_20170919_10472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t="16031" r="8152" b="9301"/>
          <a:stretch/>
        </p:blipFill>
        <p:spPr bwMode="auto">
          <a:xfrm>
            <a:off x="758602" y="3802360"/>
            <a:ext cx="3708304" cy="244834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Users\admin\Desktop\Новая папка\IMG_20170919_10512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5" t="24308"/>
          <a:stretch/>
        </p:blipFill>
        <p:spPr bwMode="auto">
          <a:xfrm>
            <a:off x="4788024" y="3810000"/>
            <a:ext cx="3542184" cy="2453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admin\Desktop\Новая папка\IMG_20180116_105325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32"/>
          <a:stretch/>
        </p:blipFill>
        <p:spPr bwMode="auto">
          <a:xfrm>
            <a:off x="671414" y="548680"/>
            <a:ext cx="2304256" cy="3020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admin\Desktop\Новая папка\IMG_20180116_104821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89" t="5788" r="6857"/>
          <a:stretch/>
        </p:blipFill>
        <p:spPr bwMode="auto">
          <a:xfrm>
            <a:off x="3396658" y="551384"/>
            <a:ext cx="2160240" cy="3050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admin\Desktop\Новая папка\IMG_20180116_110002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t="22900" r="24532" b="14759"/>
          <a:stretch/>
        </p:blipFill>
        <p:spPr bwMode="auto">
          <a:xfrm>
            <a:off x="6012160" y="538436"/>
            <a:ext cx="2499917" cy="3063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593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http://bigslide.ru/images/34/33035/960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19550" y="857250"/>
            <a:ext cx="43688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После сна</a:t>
            </a:r>
          </a:p>
        </p:txBody>
      </p:sp>
      <p:pic>
        <p:nvPicPr>
          <p:cNvPr id="6" name="Рисунок 5" descr="C:\Users\admin\Desktop\Новая папка\IMG_20180116_15261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29"/>
          <a:stretch/>
        </p:blipFill>
        <p:spPr bwMode="auto">
          <a:xfrm>
            <a:off x="3531518" y="1514239"/>
            <a:ext cx="4856906" cy="4599007"/>
          </a:xfrm>
          <a:prstGeom prst="rect">
            <a:avLst/>
          </a:prstGeom>
          <a:ln>
            <a:solidFill>
              <a:srgbClr val="00B0F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admin\Desktop\Новая папка\IMG_20180116_123205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9" t="25626" r="11031"/>
          <a:stretch/>
        </p:blipFill>
        <p:spPr bwMode="auto">
          <a:xfrm>
            <a:off x="824913" y="723206"/>
            <a:ext cx="2561118" cy="1841698"/>
          </a:xfrm>
          <a:prstGeom prst="rect">
            <a:avLst/>
          </a:prstGeom>
          <a:ln>
            <a:solidFill>
              <a:schemeClr val="accent6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C:\Users\admin\Desktop\Новая папка\IMG_20180116_100047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6007"/>
          <a:stretch/>
        </p:blipFill>
        <p:spPr bwMode="auto">
          <a:xfrm>
            <a:off x="824913" y="2729664"/>
            <a:ext cx="2561118" cy="3383582"/>
          </a:xfrm>
          <a:prstGeom prst="rect">
            <a:avLst/>
          </a:prstGeom>
          <a:ln>
            <a:solidFill>
              <a:srgbClr val="00B05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206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1704</TotalTime>
  <Words>131</Words>
  <Application>Microsoft Office PowerPoint</Application>
  <PresentationFormat>Экран (4:3)</PresentationFormat>
  <Paragraphs>30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85</cp:revision>
  <dcterms:created xsi:type="dcterms:W3CDTF">2017-09-25T15:17:02Z</dcterms:created>
  <dcterms:modified xsi:type="dcterms:W3CDTF">2018-01-22T17:46:26Z</dcterms:modified>
</cp:coreProperties>
</file>