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80" r:id="rId3"/>
    <p:sldId id="281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2" r:id="rId12"/>
    <p:sldId id="290" r:id="rId13"/>
    <p:sldId id="291" r:id="rId14"/>
    <p:sldId id="27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3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1" autoAdjust="0"/>
  </p:normalViewPr>
  <p:slideViewPr>
    <p:cSldViewPr>
      <p:cViewPr>
        <p:scale>
          <a:sx n="115" d="100"/>
          <a:sy n="115" d="100"/>
        </p:scale>
        <p:origin x="-1524" y="54"/>
      </p:cViewPr>
      <p:guideLst>
        <p:guide orient="horz" pos="193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B2378-3A16-4174-9FAA-12DEE0616787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B865B-11E6-498C-A1C1-887F49D37D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254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64811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1704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16800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05505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39433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8215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96087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86466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71457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31944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91401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DE8BA-DDA2-47B4-9622-7D2BAA9D4FA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AB278-67A8-4E09-8AFB-9231F2594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38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30.jpe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2715897" y="386861"/>
            <a:ext cx="6264696" cy="1673987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000" b="1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МБДОУ« </a:t>
            </a:r>
            <a:r>
              <a:rPr lang="ru-RU" altLang="ru-RU" sz="1000" b="1" dirty="0" smtClean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ДЕТСКИЙ </a:t>
            </a:r>
            <a:r>
              <a:rPr lang="ru-RU" altLang="ru-RU" sz="1000" b="1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САД КОМБИНИРОВАННОГО ВИДА №5 «ЗОЛОТАЯ РЫБКА</a:t>
            </a:r>
            <a:r>
              <a:rPr lang="ru-RU" altLang="ru-RU" sz="1000" b="1" dirty="0" smtClean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»</a:t>
            </a:r>
            <a:br>
              <a:rPr lang="ru-RU" altLang="ru-RU" sz="1000" b="1" dirty="0" smtClean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altLang="ru-RU" sz="1000" b="1" dirty="0" smtClean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altLang="ru-RU" sz="1400" b="1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г. </a:t>
            </a:r>
            <a:r>
              <a:rPr lang="ru-RU" altLang="ru-RU" sz="1000" b="1" dirty="0" smtClean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ЩЁЛКИНО»</a:t>
            </a:r>
            <a:r>
              <a:rPr lang="ru-RU" altLang="ru-RU" sz="1000" b="1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altLang="ru-RU" sz="1000" b="1" dirty="0" smtClean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ЛЕНИНСКОГО </a:t>
            </a:r>
            <a:r>
              <a:rPr lang="ru-RU" altLang="ru-RU" sz="1000" b="1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РАЙОНА РЕСПУБЛИКИ КРЫМ</a:t>
            </a:r>
          </a:p>
          <a:p>
            <a:pPr algn="ctr"/>
            <a:r>
              <a:rPr lang="ru-RU" altLang="ru-RU" sz="1000" b="1" dirty="0">
                <a:solidFill>
                  <a:srgbClr val="0070C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                                                                    </a:t>
            </a:r>
          </a:p>
        </p:txBody>
      </p:sp>
      <p:sp>
        <p:nvSpPr>
          <p:cNvPr id="8" name="Волна 7"/>
          <p:cNvSpPr/>
          <p:nvPr/>
        </p:nvSpPr>
        <p:spPr>
          <a:xfrm>
            <a:off x="1659832" y="2076551"/>
            <a:ext cx="6080520" cy="2606587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проект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 Наши пернатые друзья »</a:t>
            </a:r>
            <a:endParaRPr lang="ru-RU" sz="4400" b="1" dirty="0">
              <a:solidFill>
                <a:srgbClr val="0070C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12160" y="5445224"/>
            <a:ext cx="2880320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Составила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Романюк Н.Ю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старшей гр.№12</a:t>
            </a:r>
          </a:p>
          <a:p>
            <a:pPr algn="just">
              <a:lnSpc>
                <a:spcPct val="107000"/>
              </a:lnSpc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 январь-февраль 2019г.   /</a:t>
            </a:r>
          </a:p>
          <a:p>
            <a:pPr lvl="0" algn="just">
              <a:lnSpc>
                <a:spcPct val="107000"/>
              </a:lnSpc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177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03032" cy="70609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Коллаж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 Птицы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кормушки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совместная работа детей и родителей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" r="14977"/>
          <a:stretch/>
        </p:blipFill>
        <p:spPr>
          <a:xfrm>
            <a:off x="395536" y="1124744"/>
            <a:ext cx="7992888" cy="5399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11298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8" r="2244"/>
          <a:stretch/>
        </p:blipFill>
        <p:spPr>
          <a:xfrm>
            <a:off x="36977" y="669642"/>
            <a:ext cx="9107023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108059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5392262" cy="57606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Конкур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чтецов «</a:t>
            </a:r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Покормите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птиц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зимой</a:t>
            </a:r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»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420888"/>
            <a:ext cx="5487112" cy="303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19590"/>
            <a:ext cx="4219124" cy="2338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5" t="6445" r="8000" b="3535"/>
          <a:stretch/>
        </p:blipFill>
        <p:spPr>
          <a:xfrm>
            <a:off x="4860032" y="620688"/>
            <a:ext cx="4193659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7459160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408712" cy="86409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Заключительный этап   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Фотогазета   « Наши  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пернатые  друзья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 »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(коллективная работа с  детьми)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6" t="2479" r="6815"/>
          <a:stretch/>
        </p:blipFill>
        <p:spPr>
          <a:xfrm>
            <a:off x="323528" y="1412776"/>
            <a:ext cx="8692304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111768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2123728" y="1484784"/>
            <a:ext cx="5256584" cy="187220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8049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19256" cy="6120680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 </a:t>
            </a:r>
            <a:r>
              <a:rPr lang="ru-RU" sz="2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групповой.</a:t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sz="2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познавательно –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творческий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краткосрочный (21.01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.-15.02.2019г.)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Возраст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5-6 лет 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1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воспитатель, помощник воспитателя, дети старшей группы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№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12,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родители 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Расширить и систематизировать знания детей о зимующих птицах нашей местности; формировать гуманное отношение к природе и стремление проявлять заботу о птицах. 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1. Расширять знания детей о жизни птиц нашей местности  зимой, об их внешнем виде,    способах передвижения, питании 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2. Развивать: диалогическую речь, умение участвовать в беседе, использовать образные слова и выражения;  выразительность речи при заучивании произведений; исследовательские  навыки в практической деятельности; образное мышление, память; творческие  способности; мелкую моторику.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3.Формировать у детей: навыки культуры слушателя, умения отвечать на вопросы, трудовые умения и навыки ;устойчивый интерес к изобразительной творческой деятельности посредством работы с бумагой, соленым тестом.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4. Воспитывать заботливое отношение к птицам, желание помогать в трудных зимних условиях, эмоциональную отзывчивость на произведения искусства и литературы, эстетический вкус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1594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4320480"/>
          </a:xfr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Этапы </a:t>
            </a:r>
            <a:r>
              <a:rPr lang="ru-RU" sz="2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1.Предварительный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 (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екабрь2018 -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январь2019)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-Перспективное 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планирование проекта.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-Обсуждение 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темы проекта, цели и задач с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детьми 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родителями.</a:t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-Подбор художественной 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литературы по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теме; 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фото, аудио и видео материала для работы с детьми. </a:t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-Подготовка оборудования для творческих работ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-Рассматривание  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иллюстраций, книг, картин о зимующих птицах.</a:t>
            </a:r>
            <a:b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2.Основной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21.01.2019-15.02.2019г)</a:t>
            </a:r>
            <a:b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21088"/>
            <a:ext cx="2736304" cy="2525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0265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931224" cy="108012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Беседы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просмотр видео и фото презентаций « Что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знаем о зимующих птицах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нашего края...»</a:t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Исследовательская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деятельность «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Птичья столовая»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71" y="1556792"/>
            <a:ext cx="4113007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25144"/>
            <a:ext cx="2232248" cy="19236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09"/>
          <a:stretch/>
        </p:blipFill>
        <p:spPr bwMode="auto">
          <a:xfrm>
            <a:off x="4028442" y="1772816"/>
            <a:ext cx="5115558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5" r="4326"/>
          <a:stretch/>
        </p:blipFill>
        <p:spPr>
          <a:xfrm>
            <a:off x="0" y="3924869"/>
            <a:ext cx="4320480" cy="2723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3756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5976664" cy="85496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*    «Мы кормушки смастерили, мы столовые открыли…» *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" t="7255" r="9812"/>
          <a:stretch/>
        </p:blipFill>
        <p:spPr>
          <a:xfrm>
            <a:off x="2019316" y="1052736"/>
            <a:ext cx="4896544" cy="2947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4077072"/>
            <a:ext cx="4654066" cy="26179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07321"/>
            <a:ext cx="3157537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476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59316" cy="113813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Конструирование из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бумаги «  Белый голубь »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Дидактическая 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  "Живая- неживая природа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Обводка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шаблонов, трафаретов с птицами, штриховка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1" r="5877"/>
          <a:stretch/>
        </p:blipFill>
        <p:spPr bwMode="auto">
          <a:xfrm>
            <a:off x="179512" y="1371044"/>
            <a:ext cx="3504269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3" t="143589" r="-25301" b="-135949"/>
          <a:stretch/>
        </p:blipFill>
        <p:spPr bwMode="auto">
          <a:xfrm>
            <a:off x="5076056" y="4106486"/>
            <a:ext cx="3078729" cy="166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9" r="6091" b="9030"/>
          <a:stretch/>
        </p:blipFill>
        <p:spPr>
          <a:xfrm>
            <a:off x="3851920" y="1196752"/>
            <a:ext cx="5125923" cy="2550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1"/>
          <a:stretch/>
        </p:blipFill>
        <p:spPr>
          <a:xfrm>
            <a:off x="323528" y="4106486"/>
            <a:ext cx="3235488" cy="2070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" r="9363"/>
          <a:stretch/>
        </p:blipFill>
        <p:spPr>
          <a:xfrm>
            <a:off x="3923928" y="3747308"/>
            <a:ext cx="4585176" cy="2889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5360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2952" cy="92211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200" dirty="0">
                <a:solidFill>
                  <a:srgbClr val="0070C0"/>
                </a:solidFill>
              </a:rPr>
              <a:t>*</a:t>
            </a:r>
            <a:r>
              <a:rPr lang="ru-RU" dirty="0" smtClean="0"/>
              <a:t>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Коллективная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аппликация « Снегири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дереве » 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1"/>
          <a:stretch/>
        </p:blipFill>
        <p:spPr>
          <a:xfrm>
            <a:off x="755576" y="3777752"/>
            <a:ext cx="4752528" cy="3069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4545"/>
          <a:stretch/>
        </p:blipFill>
        <p:spPr>
          <a:xfrm>
            <a:off x="323528" y="1040038"/>
            <a:ext cx="3672408" cy="2737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"/>
          <a:stretch/>
        </p:blipFill>
        <p:spPr>
          <a:xfrm>
            <a:off x="6052660" y="1988840"/>
            <a:ext cx="2839820" cy="4635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289" y="404664"/>
            <a:ext cx="1966179" cy="1814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253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76672"/>
            <a:ext cx="4834880" cy="72008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Лепка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"Снегири и синички"(соленое тесто)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0" r="12910" b="1646"/>
          <a:stretch/>
        </p:blipFill>
        <p:spPr>
          <a:xfrm>
            <a:off x="467544" y="1305858"/>
            <a:ext cx="3960440" cy="2651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5" r="12908"/>
          <a:stretch/>
        </p:blipFill>
        <p:spPr>
          <a:xfrm>
            <a:off x="5004048" y="1628800"/>
            <a:ext cx="3967657" cy="2764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" r="8727" b="5637"/>
          <a:stretch/>
        </p:blipFill>
        <p:spPr>
          <a:xfrm>
            <a:off x="323528" y="3956878"/>
            <a:ext cx="4752528" cy="2811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6319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355160" cy="50405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Подвижные,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пальчиковые , настольные игры ;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самостоятельная деятельность…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t="10745" r="1236" b="2014"/>
          <a:stretch/>
        </p:blipFill>
        <p:spPr>
          <a:xfrm>
            <a:off x="95483" y="4149080"/>
            <a:ext cx="4764549" cy="2417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" r="2727"/>
          <a:stretch/>
        </p:blipFill>
        <p:spPr>
          <a:xfrm>
            <a:off x="4860032" y="4005064"/>
            <a:ext cx="4067944" cy="2417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3" r="6370"/>
          <a:stretch/>
        </p:blipFill>
        <p:spPr>
          <a:xfrm>
            <a:off x="5148064" y="1484784"/>
            <a:ext cx="3073437" cy="2156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8" t="9353" b="4667"/>
          <a:stretch/>
        </p:blipFill>
        <p:spPr>
          <a:xfrm>
            <a:off x="251520" y="1457324"/>
            <a:ext cx="4351713" cy="2211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5540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покормите птиц</Template>
  <TotalTime>641</TotalTime>
  <Words>70</Words>
  <Application>Microsoft Office PowerPoint</Application>
  <PresentationFormat>Экран (4:3)</PresentationFormat>
  <Paragraphs>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              Вид проекта: групповой. Тип проекта: познавательно – творческий Продолжительность: краткосрочный (21.01.-15.02.2019г.) Возраст: 5-6 лет  Участники: воспитатель, помощник воспитателя, дети старшей группы                                                          № 12,  родители  Цели: Расширить и систематизировать знания детей о зимующих птицах нашей местности; формировать гуманное отношение к природе и стремление проявлять заботу о птицах.   Задачи:       1. Расширять знания детей о жизни птиц нашей местности  зимой, об их внешнем виде,    способах передвижения, питании        2. Развивать: диалогическую речь, умение участвовать в беседе, использовать образные слова и выражения;  выразительность речи при заучивании произведений; исследовательские  навыки в практической деятельности; образное мышление, память; творческие  способности; мелкую моторику.     3.Формировать у детей: навыки культуры слушателя, умения отвечать на вопросы, трудовые умения и навыки ;устойчивый интерес к изобразительной творческой деятельности посредством работы с бумагой, соленым тестом.     4. Воспитывать заботливое отношение к птицам, желание помогать в трудных зимних условиях, эмоциональную отзывчивость на произведения искусства и литературы, эстетический вкус            </vt:lpstr>
      <vt:lpstr>   Этапы проекта:   1.Предварительный этап:   (декабрь2018 -январь2019)  -Перспективное планирование проекта.  -Обсуждение темы проекта, цели и задач с детьми и родителями. -Подбор художественной литературы по теме; фото, аудио и видео материала для работы с детьми.  -Подготовка оборудования для творческих работ -Рассматривание  иллюстраций, книг, картин о зимующих птицах.   2.Основной этап (21.01.2019-15.02.2019г)      </vt:lpstr>
      <vt:lpstr> * Беседы, просмотр видео и фото презентаций « Что мы знаем о зимующих птицах нашего края...» * Исследовательская деятельность « Птичья столовая»  </vt:lpstr>
      <vt:lpstr>     *    «Мы кормушки смастерили, мы столовые открыли…» *</vt:lpstr>
      <vt:lpstr>*  Конструирование из бумаги «  Белый голубь » * Дидактическая  игра  "Живая- неживая природа" * Обводка шаблонов, трафаретов с птицами, штриховка          </vt:lpstr>
      <vt:lpstr>* Коллективная аппликация « Снегири на дереве »                  </vt:lpstr>
      <vt:lpstr>* Лепка "Снегири и синички"(соленое тесто)</vt:lpstr>
      <vt:lpstr>  * Подвижные, пальчиковые , настольные игры ; самостоятельная деятельность…   </vt:lpstr>
      <vt:lpstr>  * Коллаж « Птицы у кормушки » (совместная работа детей и родителей )  </vt:lpstr>
      <vt:lpstr>Презентация PowerPoint</vt:lpstr>
      <vt:lpstr>* Конкур чтецов « Покормите птиц зимой! » </vt:lpstr>
      <vt:lpstr>  3. Заключительный этап     Фотогазета   « Наши   пернатые  друзья! » (коллективная работа с  детьми)         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вова</cp:lastModifiedBy>
  <cp:revision>68</cp:revision>
  <dcterms:created xsi:type="dcterms:W3CDTF">2017-03-11T19:31:33Z</dcterms:created>
  <dcterms:modified xsi:type="dcterms:W3CDTF">2019-04-04T08:22:00Z</dcterms:modified>
</cp:coreProperties>
</file>