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303" r:id="rId28"/>
    <p:sldId id="293" r:id="rId29"/>
    <p:sldId id="286" r:id="rId30"/>
    <p:sldId id="287" r:id="rId31"/>
    <p:sldId id="288" r:id="rId32"/>
    <p:sldId id="289" r:id="rId33"/>
    <p:sldId id="305" r:id="rId34"/>
    <p:sldId id="290" r:id="rId35"/>
    <p:sldId id="291" r:id="rId36"/>
    <p:sldId id="292" r:id="rId37"/>
    <p:sldId id="294" r:id="rId38"/>
    <p:sldId id="295" r:id="rId39"/>
    <p:sldId id="296" r:id="rId40"/>
    <p:sldId id="297" r:id="rId41"/>
    <p:sldId id="304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6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1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62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858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96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330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76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28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00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51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2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11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2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80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54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83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89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2A987-D2BD-403F-8171-6E80C7A59919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70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1" y="324465"/>
            <a:ext cx="12118150" cy="619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9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37"/>
            <a:ext cx="12191999" cy="684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5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" y="-4694"/>
            <a:ext cx="12183669" cy="686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1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301" cy="685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9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9"/>
            <a:ext cx="12191999" cy="685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8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33"/>
            <a:ext cx="12192000" cy="68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1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57" y="9790"/>
            <a:ext cx="12209457" cy="684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1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1566"/>
            <a:ext cx="12192000" cy="690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0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05607" cy="685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8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33"/>
            <a:ext cx="12192000" cy="68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9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643"/>
            <a:ext cx="12192000" cy="687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3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10" y="0"/>
            <a:ext cx="12374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5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66" y="9292"/>
            <a:ext cx="12208565" cy="684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0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18" y="6804"/>
            <a:ext cx="12204118" cy="685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8" y="848"/>
            <a:ext cx="12193508" cy="68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04"/>
            <a:ext cx="12192000" cy="687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4" y="-1"/>
            <a:ext cx="11956026" cy="672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0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6"/>
            <a:ext cx="12192000" cy="68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0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0"/>
            <a:ext cx="12191999" cy="686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Федеральная адаптированная образовательная программа дошкольного образования: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изучаем, обсуждаем, размышляем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3477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465" y="265471"/>
            <a:ext cx="11867535" cy="4887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РФ от 24 ноября 2022 года № 1022 была утверждена адаптированная образовательная программа дошкольного образования для обучающихся с ОВЗ (далее – ФАОП ДО), разработанная в соответствии с требованиями ФГОС дошкольного образования.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5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6477" y="206477"/>
            <a:ext cx="11985523" cy="482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ФАОП ДО является документом, в соответствии с которым организации, осуществляющие образовательную деятельность на уровне дошкольного образования, самостоятельно разрабатывают и утверждают адаптированные образовательные программы дошкольного образования (далее – АОП ДО) для обучающихся раннего и дошкольного возраста с ограниченными возможностями здоровья, в том числе: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8" y="0"/>
            <a:ext cx="1219501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9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67384"/>
            <a:ext cx="12192000" cy="562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слуха (глухих, слабослышащих и позднооглохших, перенесших операцию по </a:t>
            </a:r>
            <a:r>
              <a:rPr lang="ru-RU" sz="260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кохлеарной</a:t>
            </a: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имплантации);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зрения (слепых, слабовидящих, с </a:t>
            </a:r>
            <a:r>
              <a:rPr lang="ru-RU" sz="260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амблиопией</a:t>
            </a: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косоглазием);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тяжелыми нарушениями речи;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опорно-двигательного аппарата;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задержкой психического развития;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расстройствами аутистического спектра;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умственной отсталостью (интеллектуальными нарушениями);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тяжелыми множественными нарушениями развития.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58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703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ФАОП ДО включает три раздела: целевой, содержательный, организационный.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b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Целевой раздел ФАОП ДО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0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63747"/>
            <a:ext cx="12192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3200" b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ФАОП ДО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описание образовательной деятельности по пяти образовательным областям: </a:t>
            </a:r>
            <a:endParaRPr lang="ru-RU" sz="32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развитие; </a:t>
            </a:r>
            <a:endParaRPr lang="ru-RU" sz="32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развитие; </a:t>
            </a:r>
            <a:endParaRPr lang="ru-RU" sz="32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развитие; </a:t>
            </a:r>
            <a:endParaRPr lang="ru-RU" sz="32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развитие; </a:t>
            </a:r>
            <a:endParaRPr lang="ru-RU" sz="32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развитие. 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18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5" y="-1"/>
            <a:ext cx="1135856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того, раздел включает информацию о формах, способах, методах и средствах реализации программы, которые отражают аспекты образовательной среды: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развивающая образовательная среда;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с педагогическим работником;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с другими детьми;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отношений ребенка к миру, к другим людям, к себе;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по профессиональной коррекции нарушений развития обучающихся (программу коррекционно-развивающей работы).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21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5633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b="1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3200" b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ФАОП ДО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содержит психолого-педагогические условия, обеспечивающие развитие ребенка той или иной нозологической группы, особенности организации развивающей предметно-пространственной среды, федеральный календарный план воспитательной работы с перечнем основных государственных и народных праздников, памятных дат в календарном плане воспитательной работы дошкольной образовательной организации.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453" y="1769807"/>
            <a:ext cx="11415250" cy="2832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endParaRPr lang="ru-RU" sz="4800" b="1" dirty="0" smtClean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r>
              <a:rPr lang="ru-RU" sz="4800" b="1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вопросы, возникающие при разработке АОП</a:t>
            </a:r>
            <a:endParaRPr lang="ru-RU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9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033284"/>
              </p:ext>
            </p:extLst>
          </p:nvPr>
        </p:nvGraphicFramePr>
        <p:xfrm>
          <a:off x="-1" y="-2"/>
          <a:ext cx="12192001" cy="7030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6064"/>
                <a:gridCol w="9405937"/>
              </a:tblGrid>
              <a:tr h="400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Вопросы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Ответы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  <a:tr h="617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Что является основание для разработки АОП?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Для разработки АОП основанием является заключение ПМПК.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  <a:tr h="617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Нужно ли согласие родителей на разработку АОП?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Да, родители должны оформить письменное заявление на обучение и воспитание ребёнка по АОП.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  <a:tr h="1050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Кто участвует в разработке АОП?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Весь педагогический коллектив (методист, педагог-психолог, учитель-логопед, учитель-дефектолог, воспитатель, музыкальный руководитель, инструктор по физической культуре и т.д.)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  <a:tr h="834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На основе какой программы разрабатывается АОП?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АОП разрабатывается на основе </a:t>
                      </a:r>
                      <a:r>
                        <a:rPr lang="ru-RU" sz="1400" dirty="0" smtClean="0">
                          <a:effectLst/>
                        </a:rPr>
                        <a:t>ФАОП.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  <a:tr h="1050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Что адаптируется в АОП по сравнению с ООП?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Сроки, содержание, условия, методы, приёмы, способы, формы работы, режим посещения, график организации образовательного процесса на протяжении дня и т.д.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  <a:tr h="400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На какой срок разрабатывается АОП?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АОП разрабатывается на 1 год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  <a:tr h="834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Нужно ли к АОП разрабатывать рабочую программу?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Такой необходимости нет, так как в АОП каждый специалист расписывает свою коррекционную работу с ребёнком.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  <a:tr h="1050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Кем утверждается АОП?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АОП рассматривается </a:t>
                      </a:r>
                      <a:r>
                        <a:rPr lang="ru-RU" sz="1400" dirty="0" err="1">
                          <a:effectLst/>
                        </a:rPr>
                        <a:t>ППк</a:t>
                      </a:r>
                      <a:r>
                        <a:rPr lang="ru-RU" sz="1400" dirty="0">
                          <a:effectLst/>
                        </a:rPr>
                        <a:t>, утверждается педагогическим советом, согласуется с родителями (законными представителями) и утверждается заведующим ДОУ.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3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5407" y="1386348"/>
            <a:ext cx="10530348" cy="3145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endParaRPr lang="ru-RU" sz="4000" b="1" dirty="0" smtClean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endParaRPr lang="ru-RU" sz="4000" b="1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r>
              <a:rPr lang="ru-RU" sz="5400" b="1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Примерная структура АОП:</a:t>
            </a:r>
            <a:endParaRPr lang="ru-RU" sz="5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2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6387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 smtClean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r>
              <a:rPr lang="ru-RU" sz="3200" b="1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Целевой раздел. 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Данный раздел включает в себя: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Пояснительную записку, которая включает: цели и задачи, принципы построения программы.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Значимые для разработки и реализации программы характеристики. Сюда мы включаем: общие сведения о ребёнке и его семье, данные о прохождении ПМПК, психолого-педагогическую характеристику ребёнка, специальные условия получения образования.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24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00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 smtClean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r>
              <a:rPr lang="ru-RU" sz="3200" b="1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Он включает в себя: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Диагностический компонент.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Воспитательный компонент.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Коррекционно-развивающий компонент.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Образовательный компонент.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Организацию работы с родителями в рамках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8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4" y="-15377"/>
            <a:ext cx="12164786" cy="687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6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00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 smtClean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r>
              <a:rPr lang="ru-RU" sz="3200" b="1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в себя: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Индивидуальный учебный план.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образовательной деятельности.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 программы.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программы.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Учебно-методическое обеспечение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8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5838" y="1755658"/>
            <a:ext cx="10501312" cy="206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2040"/>
              </a:spcAft>
            </a:pPr>
            <a:endParaRPr lang="ru-RU" sz="5400" b="1" dirty="0" smtClean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2040"/>
              </a:spcAft>
            </a:pPr>
            <a:r>
              <a:rPr lang="ru-RU" sz="5400" b="1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  !!!!!</a:t>
            </a:r>
            <a:endParaRPr lang="ru-RU" sz="5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9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19"/>
            <a:ext cx="12192000" cy="686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5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8502" cy="683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7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618"/>
            <a:ext cx="12192000" cy="68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55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2" y="-14490"/>
            <a:ext cx="12166348" cy="687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33"/>
            <a:ext cx="12192000" cy="68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5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511</Words>
  <Application>Microsoft Office PowerPoint</Application>
  <PresentationFormat>Широкоэкранный</PresentationFormat>
  <Paragraphs>80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9" baseType="lpstr">
      <vt:lpstr>Arial</vt:lpstr>
      <vt:lpstr>Calibri</vt:lpstr>
      <vt:lpstr>Helvetica</vt:lpstr>
      <vt:lpstr>Symbol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Федеральная адаптированная образовательная программа дошкольного образования: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2023-02-20T12:22:51Z</dcterms:created>
  <dcterms:modified xsi:type="dcterms:W3CDTF">2023-02-20T13:00:19Z</dcterms:modified>
</cp:coreProperties>
</file>