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2" r:id="rId7"/>
    <p:sldId id="261" r:id="rId8"/>
    <p:sldId id="275" r:id="rId9"/>
    <p:sldId id="276" r:id="rId10"/>
    <p:sldId id="263" r:id="rId11"/>
    <p:sldId id="271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-30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C5E78-731D-4AA1-B322-D6A3191D61E9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997C3-80F6-494B-8994-88F210026D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65358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C5E78-731D-4AA1-B322-D6A3191D61E9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997C3-80F6-494B-8994-88F210026D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50543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C5E78-731D-4AA1-B322-D6A3191D61E9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997C3-80F6-494B-8994-88F210026D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6518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C5E78-731D-4AA1-B322-D6A3191D61E9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997C3-80F6-494B-8994-88F210026D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7268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C5E78-731D-4AA1-B322-D6A3191D61E9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997C3-80F6-494B-8994-88F210026D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316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C5E78-731D-4AA1-B322-D6A3191D61E9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997C3-80F6-494B-8994-88F210026D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9914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C5E78-731D-4AA1-B322-D6A3191D61E9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997C3-80F6-494B-8994-88F210026D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73260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C5E78-731D-4AA1-B322-D6A3191D61E9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997C3-80F6-494B-8994-88F210026D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14190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C5E78-731D-4AA1-B322-D6A3191D61E9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997C3-80F6-494B-8994-88F210026D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6851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C5E78-731D-4AA1-B322-D6A3191D61E9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997C3-80F6-494B-8994-88F210026D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16982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C5E78-731D-4AA1-B322-D6A3191D61E9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997C3-80F6-494B-8994-88F210026D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31024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C5E78-731D-4AA1-B322-D6A3191D61E9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F997C3-80F6-494B-8994-88F210026D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1283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7559" y="1122363"/>
            <a:ext cx="11225048" cy="23876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Эссе 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sz="6700" b="1" dirty="0" smtClean="0">
                <a:solidFill>
                  <a:srgbClr val="C00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«Мой путь в педагогику»</a:t>
            </a:r>
            <a:endParaRPr lang="ru-RU" b="1" dirty="0">
              <a:solidFill>
                <a:srgbClr val="C000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49828" y="0"/>
            <a:ext cx="9144000" cy="165576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МБДОУ №5 «Золотая рыбка»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г</a:t>
            </a:r>
            <a:r>
              <a:rPr lang="ru-RU" sz="3200" b="1" dirty="0" smtClean="0">
                <a:solidFill>
                  <a:srgbClr val="002060"/>
                </a:solidFill>
              </a:rPr>
              <a:t>. </a:t>
            </a:r>
            <a:r>
              <a:rPr lang="ru-RU" sz="3200" b="1" dirty="0" err="1" smtClean="0">
                <a:solidFill>
                  <a:srgbClr val="002060"/>
                </a:solidFill>
              </a:rPr>
              <a:t>Щёлкино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01710" y="5637550"/>
            <a:ext cx="60592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Воспитатель  </a:t>
            </a:r>
          </a:p>
          <a:p>
            <a:r>
              <a:rPr lang="ru-RU" sz="3200" b="1" dirty="0" err="1" smtClean="0">
                <a:solidFill>
                  <a:srgbClr val="002060"/>
                </a:solidFill>
              </a:rPr>
              <a:t>Шумова</a:t>
            </a:r>
            <a:r>
              <a:rPr lang="ru-RU" sz="3200" b="1" dirty="0" smtClean="0">
                <a:solidFill>
                  <a:srgbClr val="002060"/>
                </a:solidFill>
              </a:rPr>
              <a:t> Ольга Георгиевна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93230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5704"/>
    </mc:Choice>
    <mc:Fallback>
      <p:transition spd="slow" advTm="5704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23853" y="6552"/>
            <a:ext cx="5549462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</a:t>
            </a:r>
            <a:endParaRPr lang="ru-RU" dirty="0"/>
          </a:p>
          <a:p>
            <a:endParaRPr lang="ru-RU" dirty="0"/>
          </a:p>
          <a:p>
            <a:endParaRPr lang="ru-RU" dirty="0" smtClean="0"/>
          </a:p>
          <a:p>
            <a:pPr algn="r"/>
            <a:r>
              <a:rPr lang="ru-RU" sz="2800" b="1" i="1" dirty="0" smtClean="0">
                <a:solidFill>
                  <a:srgbClr val="002060"/>
                </a:solidFill>
              </a:rPr>
              <a:t>Перелистав </a:t>
            </a:r>
            <a:r>
              <a:rPr lang="ru-RU" sz="2800" b="1" i="1" dirty="0">
                <a:solidFill>
                  <a:srgbClr val="002060"/>
                </a:solidFill>
              </a:rPr>
              <a:t>известные тома,</a:t>
            </a:r>
          </a:p>
          <a:p>
            <a:pPr algn="r"/>
            <a:r>
              <a:rPr lang="ru-RU" sz="2800" b="1" i="1" dirty="0">
                <a:solidFill>
                  <a:srgbClr val="002060"/>
                </a:solidFill>
              </a:rPr>
              <a:t>Учите жить словами и делами.</a:t>
            </a:r>
          </a:p>
          <a:p>
            <a:pPr algn="r"/>
            <a:r>
              <a:rPr lang="ru-RU" sz="2800" b="1" i="1" dirty="0">
                <a:solidFill>
                  <a:srgbClr val="002060"/>
                </a:solidFill>
              </a:rPr>
              <a:t>И знайте - Ваша помощь им нужна</a:t>
            </a:r>
          </a:p>
          <a:p>
            <a:pPr algn="r"/>
            <a:r>
              <a:rPr lang="ru-RU" sz="2800" b="1" i="1" dirty="0">
                <a:solidFill>
                  <a:srgbClr val="002060"/>
                </a:solidFill>
              </a:rPr>
              <a:t>Ребятам с удивлёнными глазами.</a:t>
            </a:r>
          </a:p>
          <a:p>
            <a:pPr algn="r"/>
            <a:r>
              <a:rPr lang="ru-RU" sz="2800" b="1" i="1" dirty="0">
                <a:solidFill>
                  <a:srgbClr val="002060"/>
                </a:solidFill>
              </a:rPr>
              <a:t> </a:t>
            </a:r>
          </a:p>
          <a:p>
            <a:pPr algn="r"/>
            <a:r>
              <a:rPr lang="ru-RU" sz="2800" b="1" i="1" dirty="0">
                <a:solidFill>
                  <a:srgbClr val="002060"/>
                </a:solidFill>
              </a:rPr>
              <a:t>И каждый час, и каждую минуту</a:t>
            </a:r>
          </a:p>
          <a:p>
            <a:pPr algn="r"/>
            <a:r>
              <a:rPr lang="ru-RU" sz="2800" b="1" i="1" dirty="0">
                <a:solidFill>
                  <a:srgbClr val="002060"/>
                </a:solidFill>
              </a:rPr>
              <a:t>О чьих-то судьбах вечная забота.</a:t>
            </a:r>
          </a:p>
          <a:p>
            <a:pPr algn="r"/>
            <a:r>
              <a:rPr lang="ru-RU" sz="2800" b="1" i="1" dirty="0">
                <a:solidFill>
                  <a:srgbClr val="002060"/>
                </a:solidFill>
              </a:rPr>
              <a:t>Кусочек сердца отдавать кому-то,</a:t>
            </a:r>
          </a:p>
          <a:p>
            <a:pPr algn="r"/>
            <a:r>
              <a:rPr lang="ru-RU" sz="2800" b="1" i="1" dirty="0">
                <a:solidFill>
                  <a:srgbClr val="002060"/>
                </a:solidFill>
              </a:rPr>
              <a:t>Такая </a:t>
            </a:r>
            <a:r>
              <a:rPr lang="ru-RU" sz="2800" b="1" i="1" dirty="0" smtClean="0">
                <a:solidFill>
                  <a:srgbClr val="002060"/>
                </a:solidFill>
              </a:rPr>
              <a:t>воспитателя работа. </a:t>
            </a:r>
            <a:endParaRPr lang="ru-RU" sz="2800" b="1" i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24" y="3458422"/>
            <a:ext cx="6433236" cy="31302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5256" y="303435"/>
            <a:ext cx="37117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Мой взгляд на профессию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3074" name="Picture 2" descr="D:\Desktop\ШАБЛОН\фотошаблоны-2\hello_html_4a55a974.png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0004" y="199741"/>
            <a:ext cx="2533650" cy="2609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98835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81186"/>
    </mc:Choice>
    <mc:Fallback>
      <p:transition spd="slow" advTm="81186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7303" y="906306"/>
            <a:ext cx="1157586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7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ТВОРЧЕСКИХ ВАМ УСПЕХОВ!</a:t>
            </a:r>
          </a:p>
        </p:txBody>
      </p:sp>
    </p:spTree>
    <p:extLst>
      <p:ext uri="{BB962C8B-B14F-4D97-AF65-F5344CB8AC3E}">
        <p14:creationId xmlns="" xmlns:p14="http://schemas.microsoft.com/office/powerpoint/2010/main" val="41944157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8075"/>
    </mc:Choice>
    <mc:Fallback>
      <p:transition spd="slow" advTm="8075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080" y="1132113"/>
            <a:ext cx="3341896" cy="388154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602" y="1132113"/>
            <a:ext cx="10515600" cy="53244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dirty="0">
                <a:solidFill>
                  <a:srgbClr val="002060"/>
                </a:solidFill>
              </a:rPr>
              <a:t>Будем </a:t>
            </a:r>
            <a:r>
              <a:rPr lang="ru-RU" sz="5300" b="1" dirty="0" smtClean="0">
                <a:solidFill>
                  <a:srgbClr val="002060"/>
                </a:solidFill>
              </a:rPr>
              <a:t>знакомы</a:t>
            </a:r>
            <a:br>
              <a:rPr lang="ru-RU" sz="5300" b="1" dirty="0" smtClean="0">
                <a:solidFill>
                  <a:srgbClr val="00206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4900" b="1" dirty="0" err="1" smtClean="0">
                <a:solidFill>
                  <a:srgbClr val="002060"/>
                </a:solidFill>
              </a:rPr>
              <a:t>Шумова</a:t>
            </a:r>
            <a:r>
              <a:rPr lang="ru-RU" sz="4900" b="1" dirty="0" smtClean="0">
                <a:solidFill>
                  <a:srgbClr val="002060"/>
                </a:solidFill>
              </a:rPr>
              <a:t> </a:t>
            </a:r>
            <a:r>
              <a:rPr lang="ru-RU" sz="4900" b="1" dirty="0">
                <a:solidFill>
                  <a:srgbClr val="002060"/>
                </a:solidFill>
              </a:rPr>
              <a:t>Ольга Георгиевна</a:t>
            </a:r>
            <a:br>
              <a:rPr lang="ru-RU" sz="4900" b="1" dirty="0">
                <a:solidFill>
                  <a:srgbClr val="002060"/>
                </a:solidFill>
              </a:rPr>
            </a:br>
            <a:r>
              <a:rPr lang="ru-RU" sz="4900" b="1" dirty="0">
                <a:solidFill>
                  <a:srgbClr val="002060"/>
                </a:solidFill>
              </a:rPr>
              <a:t/>
            </a:r>
            <a:br>
              <a:rPr lang="ru-RU" sz="4900" b="1" dirty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77059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5629"/>
    </mc:Choice>
    <mc:Fallback>
      <p:transition spd="slow" advTm="5629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38704" y="188686"/>
            <a:ext cx="8418786" cy="6124754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rgbClr val="FFFF00"/>
                </a:solidFill>
              </a:rPr>
              <a:t>ОБЩИЕ СВЕДЕНИЯ</a:t>
            </a:r>
          </a:p>
          <a:p>
            <a:pPr algn="ctr"/>
            <a:r>
              <a:rPr lang="ru-RU" sz="4000" b="1" i="1" dirty="0">
                <a:solidFill>
                  <a:srgbClr val="FF0000"/>
                </a:solidFill>
              </a:rPr>
              <a:t>Образование:</a:t>
            </a:r>
          </a:p>
          <a:p>
            <a:pPr algn="ctr"/>
            <a:r>
              <a:rPr lang="ru-RU" sz="4000" dirty="0">
                <a:solidFill>
                  <a:srgbClr val="FFFF00"/>
                </a:solidFill>
              </a:rPr>
              <a:t>Средне-специальное</a:t>
            </a:r>
          </a:p>
          <a:p>
            <a:pPr algn="ctr"/>
            <a:r>
              <a:rPr lang="ru-RU" sz="4000" b="1" i="1" dirty="0">
                <a:solidFill>
                  <a:srgbClr val="FF0000"/>
                </a:solidFill>
              </a:rPr>
              <a:t>Закончила:</a:t>
            </a:r>
          </a:p>
          <a:p>
            <a:pPr algn="ctr"/>
            <a:r>
              <a:rPr lang="ru-RU" sz="4000" dirty="0">
                <a:solidFill>
                  <a:srgbClr val="FFFF00"/>
                </a:solidFill>
              </a:rPr>
              <a:t>Стахановское</a:t>
            </a:r>
          </a:p>
          <a:p>
            <a:pPr algn="ctr"/>
            <a:r>
              <a:rPr lang="ru-RU" sz="4000" dirty="0">
                <a:solidFill>
                  <a:srgbClr val="FFFF00"/>
                </a:solidFill>
              </a:rPr>
              <a:t>педагогическое училище</a:t>
            </a:r>
          </a:p>
          <a:p>
            <a:pPr algn="ctr"/>
            <a:r>
              <a:rPr lang="ru-RU" sz="4000" dirty="0">
                <a:solidFill>
                  <a:srgbClr val="FFFF00"/>
                </a:solidFill>
              </a:rPr>
              <a:t>в 1986 году</a:t>
            </a:r>
          </a:p>
          <a:p>
            <a:pPr algn="ctr"/>
            <a:r>
              <a:rPr lang="ru-RU" sz="4000" b="1" i="1" dirty="0">
                <a:solidFill>
                  <a:srgbClr val="FF0000"/>
                </a:solidFill>
              </a:rPr>
              <a:t>Специализация:</a:t>
            </a:r>
          </a:p>
          <a:p>
            <a:pPr algn="ctr"/>
            <a:r>
              <a:rPr lang="ru-RU" sz="4000" dirty="0">
                <a:solidFill>
                  <a:srgbClr val="FFFF00"/>
                </a:solidFill>
              </a:rPr>
              <a:t>дошкольное воспитание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77953401"/>
      </p:ext>
    </p:extLst>
  </p:cSld>
  <p:clrMapOvr>
    <a:masterClrMapping/>
  </p:clrMapOvr>
  <p:transition spd="slow" advTm="15038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8343" y="252248"/>
            <a:ext cx="118436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FF00"/>
                </a:solidFill>
              </a:rPr>
              <a:t>ОБЩИЕ СВЕДЕНИЯ</a:t>
            </a:r>
            <a:endParaRPr lang="ru-RU" sz="3600" b="1" dirty="0">
              <a:solidFill>
                <a:srgbClr val="FFFF00"/>
              </a:solidFill>
            </a:endParaRPr>
          </a:p>
          <a:p>
            <a:pPr algn="ctr"/>
            <a:r>
              <a:rPr lang="ru-RU" sz="3200" dirty="0">
                <a:solidFill>
                  <a:srgbClr val="C00000"/>
                </a:solidFill>
              </a:rPr>
              <a:t>Педагогический стаж: </a:t>
            </a:r>
            <a:r>
              <a:rPr lang="ru-RU" sz="3200" dirty="0">
                <a:solidFill>
                  <a:srgbClr val="002060"/>
                </a:solidFill>
              </a:rPr>
              <a:t>22 </a:t>
            </a:r>
            <a:r>
              <a:rPr lang="ru-RU" sz="3200" dirty="0" smtClean="0">
                <a:solidFill>
                  <a:srgbClr val="002060"/>
                </a:solidFill>
              </a:rPr>
              <a:t>года</a:t>
            </a:r>
            <a:endParaRPr lang="ru-RU" sz="3200" dirty="0">
              <a:solidFill>
                <a:srgbClr val="002060"/>
              </a:solidFill>
            </a:endParaRPr>
          </a:p>
          <a:p>
            <a:pPr algn="ctr"/>
            <a:r>
              <a:rPr lang="ru-RU" sz="3200" dirty="0">
                <a:solidFill>
                  <a:srgbClr val="C00000"/>
                </a:solidFill>
              </a:rPr>
              <a:t>Место работы: </a:t>
            </a:r>
            <a:r>
              <a:rPr lang="ru-RU" sz="3200" dirty="0">
                <a:solidFill>
                  <a:srgbClr val="002060"/>
                </a:solidFill>
              </a:rPr>
              <a:t>Муниципальное бюджетное дошкольное образовательное </a:t>
            </a:r>
            <a:r>
              <a:rPr lang="ru-RU" sz="3200" dirty="0" smtClean="0">
                <a:solidFill>
                  <a:srgbClr val="002060"/>
                </a:solidFill>
              </a:rPr>
              <a:t>учреждение </a:t>
            </a:r>
            <a:r>
              <a:rPr lang="ru-RU" sz="3200" dirty="0" err="1" smtClean="0">
                <a:solidFill>
                  <a:srgbClr val="002060"/>
                </a:solidFill>
              </a:rPr>
              <a:t>г.Щёлкино</a:t>
            </a:r>
            <a:endParaRPr lang="ru-RU" sz="3200" dirty="0" smtClean="0">
              <a:solidFill>
                <a:srgbClr val="002060"/>
              </a:solidFill>
            </a:endParaRPr>
          </a:p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№</a:t>
            </a:r>
            <a:r>
              <a:rPr lang="ru-RU" sz="3200" dirty="0">
                <a:solidFill>
                  <a:srgbClr val="002060"/>
                </a:solidFill>
              </a:rPr>
              <a:t>5 «Золотая рыбка» </a:t>
            </a:r>
            <a:endParaRPr lang="ru-RU" sz="3200" dirty="0" smtClean="0">
              <a:solidFill>
                <a:srgbClr val="002060"/>
              </a:solidFill>
            </a:endParaRPr>
          </a:p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Стаж </a:t>
            </a:r>
            <a:r>
              <a:rPr lang="ru-RU" sz="3200" dirty="0">
                <a:solidFill>
                  <a:srgbClr val="C00000"/>
                </a:solidFill>
              </a:rPr>
              <a:t>работы в МБДОУ №5:11 </a:t>
            </a:r>
            <a:r>
              <a:rPr lang="ru-RU" sz="3200" dirty="0">
                <a:solidFill>
                  <a:srgbClr val="002060"/>
                </a:solidFill>
              </a:rPr>
              <a:t>лет</a:t>
            </a:r>
          </a:p>
          <a:p>
            <a:pPr algn="ctr"/>
            <a:r>
              <a:rPr lang="ru-RU" sz="3200" dirty="0">
                <a:solidFill>
                  <a:srgbClr val="C00000"/>
                </a:solidFill>
              </a:rPr>
              <a:t>Квалификационная категория: </a:t>
            </a:r>
            <a:r>
              <a:rPr lang="ru-RU" sz="3200" dirty="0" smtClean="0">
                <a:solidFill>
                  <a:srgbClr val="002060"/>
                </a:solidFill>
              </a:rPr>
              <a:t>СЗД</a:t>
            </a:r>
            <a:endParaRPr lang="ru-RU" sz="3200" dirty="0">
              <a:solidFill>
                <a:srgbClr val="002060"/>
              </a:solidFill>
            </a:endParaRPr>
          </a:p>
          <a:p>
            <a:pPr algn="ctr"/>
            <a:r>
              <a:rPr lang="ru-RU" sz="3200" dirty="0">
                <a:solidFill>
                  <a:srgbClr val="C00000"/>
                </a:solidFill>
              </a:rPr>
              <a:t>Профессиональные интересы: </a:t>
            </a:r>
            <a:r>
              <a:rPr lang="ru-RU" sz="3200" dirty="0">
                <a:solidFill>
                  <a:srgbClr val="002060"/>
                </a:solidFill>
              </a:rPr>
              <a:t>изучение и внедрение в практику работы новых педагогических технологий </a:t>
            </a:r>
            <a:r>
              <a:rPr lang="ru-RU" sz="3200" dirty="0" smtClean="0">
                <a:solidFill>
                  <a:srgbClr val="002060"/>
                </a:solidFill>
              </a:rPr>
              <a:t>на занятиях </a:t>
            </a:r>
            <a:r>
              <a:rPr lang="ru-RU" sz="3200" dirty="0" err="1" smtClean="0">
                <a:solidFill>
                  <a:srgbClr val="002060"/>
                </a:solidFill>
              </a:rPr>
              <a:t>изодеятельностью</a:t>
            </a:r>
            <a:r>
              <a:rPr lang="ru-RU" sz="3200" dirty="0" smtClean="0">
                <a:solidFill>
                  <a:srgbClr val="002060"/>
                </a:solidFill>
              </a:rPr>
              <a:t>.</a:t>
            </a:r>
            <a:endParaRPr lang="ru-RU" sz="3200" dirty="0">
              <a:solidFill>
                <a:srgbClr val="002060"/>
              </a:solidFill>
            </a:endParaRPr>
          </a:p>
          <a:p>
            <a:pPr algn="ctr"/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13269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7000"/>
    </mc:Choice>
    <mc:Fallback>
      <p:transition spd="slow" advTm="27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4951" y="191187"/>
            <a:ext cx="6700345" cy="517064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ru-RU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Эссе </a:t>
            </a:r>
            <a:endParaRPr lang="ru-RU" sz="6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FFFF00"/>
                </a:solidFill>
              </a:rPr>
              <a:t>«Мой путь в педагогику» </a:t>
            </a:r>
            <a:endParaRPr lang="ru-RU" sz="2400" b="1" dirty="0">
              <a:solidFill>
                <a:srgbClr val="FFFF00"/>
              </a:solidFill>
            </a:endParaRPr>
          </a:p>
          <a:p>
            <a:r>
              <a:rPr lang="ru-RU" sz="3200" b="1" i="1" dirty="0">
                <a:solidFill>
                  <a:srgbClr val="002060"/>
                </a:solidFill>
              </a:rPr>
              <a:t>“Умение воспитывать -</a:t>
            </a:r>
          </a:p>
          <a:p>
            <a:r>
              <a:rPr lang="ru-RU" sz="3200" b="1" i="1" dirty="0">
                <a:solidFill>
                  <a:srgbClr val="002060"/>
                </a:solidFill>
              </a:rPr>
              <a:t>это все-таки искусство,</a:t>
            </a:r>
          </a:p>
          <a:p>
            <a:r>
              <a:rPr lang="ru-RU" sz="3200" b="1" i="1" dirty="0">
                <a:solidFill>
                  <a:srgbClr val="002060"/>
                </a:solidFill>
              </a:rPr>
              <a:t>как хорошо играть на скрипке или рояле, хорошо писать картины».</a:t>
            </a:r>
          </a:p>
          <a:p>
            <a:r>
              <a:rPr lang="ru-RU" sz="3200" b="1" i="1" dirty="0" err="1">
                <a:solidFill>
                  <a:srgbClr val="002060"/>
                </a:solidFill>
              </a:rPr>
              <a:t>А.С.Макаренко</a:t>
            </a:r>
            <a:r>
              <a:rPr lang="ru-RU" sz="3200" b="1" i="1" dirty="0">
                <a:solidFill>
                  <a:srgbClr val="002060"/>
                </a:solidFill>
              </a:rPr>
              <a:t>.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С  2004 года работаю воспитателем в детском саду №5 «Золотая рыбка».</a:t>
            </a:r>
            <a:endParaRPr lang="ru-RU" sz="2800" b="1" dirty="0">
              <a:solidFill>
                <a:srgbClr val="002060"/>
              </a:solidFill>
            </a:endParaRPr>
          </a:p>
          <a:p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Picture 3" descr="D:\Desktop\для сайта\P10003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78262" y="2914154"/>
            <a:ext cx="4476784" cy="335758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C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645999462"/>
      </p:ext>
    </p:extLst>
  </p:cSld>
  <p:clrMapOvr>
    <a:masterClrMapping/>
  </p:clrMapOvr>
  <p:transition spd="slow" advTm="101953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5311" y="159657"/>
            <a:ext cx="11508828" cy="304698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...</a:t>
            </a:r>
            <a:r>
              <a:rPr lang="ru-RU" sz="2400" b="1" dirty="0">
                <a:solidFill>
                  <a:srgbClr val="002060"/>
                </a:solidFill>
              </a:rPr>
              <a:t>Я буду работать в кузнице,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Но не там, где железо и молот,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Возьму я себе в союзницы Нежную, светлую молодость.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Предметы моей романтики На солнышке ласково жмурятся,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Носят на маковке бантики,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Парами ходят по улице.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Их, беззащитных, маленьких,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Я в светлую жизнь </a:t>
            </a:r>
            <a:r>
              <a:rPr lang="ru-RU" sz="2400" b="1" dirty="0" smtClean="0">
                <a:solidFill>
                  <a:srgbClr val="002060"/>
                </a:solidFill>
              </a:rPr>
              <a:t>поведу. </a:t>
            </a:r>
            <a:r>
              <a:rPr lang="ru-RU" sz="2400" b="1" dirty="0">
                <a:solidFill>
                  <a:srgbClr val="002060"/>
                </a:solidFill>
              </a:rPr>
              <a:t>И будут завидовать многие Воспитателю в детском саду</a:t>
            </a:r>
            <a:r>
              <a:rPr lang="ru-RU" sz="2400" b="1" dirty="0" smtClean="0">
                <a:solidFill>
                  <a:srgbClr val="002060"/>
                </a:solidFill>
              </a:rPr>
              <a:t>!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D:\Desktop\ШАБЛОН\фотошаблоны\543786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37778" y="3251200"/>
            <a:ext cx="4433248" cy="3398823"/>
          </a:xfrm>
          <a:prstGeom prst="rect">
            <a:avLst/>
          </a:prstGeom>
          <a:noFill/>
        </p:spPr>
      </p:pic>
      <p:pic>
        <p:nvPicPr>
          <p:cNvPr id="4099" name="Picture 3" descr="D:\Desktop\ШАБЛОН\фотошаблоны\2131147_uuul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212654">
            <a:off x="1067252" y="3509829"/>
            <a:ext cx="3803001" cy="29788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459994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101953"/>
    </mc:Choice>
    <mc:Fallback>
      <p:transition spd="slow" advTm="101953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0629" y="216394"/>
            <a:ext cx="120613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Для меня моя профессия - это возможность постоянно находиться в мире детства, в мире сказки и фантазии. </a:t>
            </a:r>
          </a:p>
        </p:txBody>
      </p:sp>
      <p:pic>
        <p:nvPicPr>
          <p:cNvPr id="2050" name="Picture 2" descr="D:\Desktop\Новая папка Оля-Ш\IMG_20160922_1142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63328">
            <a:off x="228596" y="1160481"/>
            <a:ext cx="5228897" cy="39216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2" descr="D:\Desktop\ФОТО15-16\осень-2016\P10800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91534" y="1187354"/>
            <a:ext cx="5568287" cy="4176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3" descr="D:\Desktop\Новая папка Оля-Ш\IMG_20161003_1557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38100" y="2822263"/>
            <a:ext cx="4939863" cy="37048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5202418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149042"/>
    </mc:Choice>
    <mc:Fallback>
      <p:transition spd="slow" advTm="1490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0629" y="181587"/>
            <a:ext cx="120613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Работая с дошкольниками, не перестаю удивляться, насколько они разные, непредсказуемые, интересные, забавные, удивительно умные, умеющие своими рассуждениями, умозаключениями, поступками поставить задачу передо мной или любым взрослым.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Каждый ребёнок уникален.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2052" name="Picture 4" descr="D:\Desktop\Новая папка Оля-Ш\IMG_20160930_0925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8740" y="2120579"/>
            <a:ext cx="4895938" cy="367195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Picture 4" descr="D:\Desktop\Новая папка Оля-Ш\IMG_20161006_1600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1025" y="2021751"/>
            <a:ext cx="5008179" cy="37561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26" name="Picture 2" descr="D:\Desktop\Новая папка Оля-Ш\IMG_20161006_0805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35019" y="3029802"/>
            <a:ext cx="4785816" cy="3589362"/>
          </a:xfrm>
          <a:prstGeom prst="rect">
            <a:avLst/>
          </a:prstGeom>
          <a:ln>
            <a:solidFill>
              <a:srgbClr val="FFFF00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="" xmlns:p14="http://schemas.microsoft.com/office/powerpoint/2010/main" val="5202418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149042"/>
    </mc:Choice>
    <mc:Fallback>
      <p:transition spd="slow" advTm="1490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0629" y="97641"/>
            <a:ext cx="1206137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Я могу назвать себя счастливым человеком, отдающим свои знания, свою энергию, свою любовь детям. Всё хорошее, доброе, светлое, что есть во мне, я дарю и просто отдаю им, своим дошколятам. А взамен я получаю больше: их доверие, откровения, радость, маленькие тайны и хитрости, а самое главное любовь. Дети - самая большая ценность на земле, это то, во имя кого мы живём.</a:t>
            </a:r>
          </a:p>
          <a:p>
            <a:pPr algn="ctr"/>
            <a:endParaRPr lang="ru-RU" dirty="0"/>
          </a:p>
        </p:txBody>
      </p:sp>
      <p:pic>
        <p:nvPicPr>
          <p:cNvPr id="2051" name="Picture 3" descr="D:\Desktop\Новая папка Оля-Ш\IMG_20160928_1014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7780" y="2328354"/>
            <a:ext cx="5411728" cy="4058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D:\Desktop\Новая папка Оля-Ш\IMG_20161003_1552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36960" y="2342474"/>
            <a:ext cx="5356510" cy="4017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5202418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149042"/>
    </mc:Choice>
    <mc:Fallback>
      <p:transition spd="slow" advTm="1490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361</Words>
  <Application>Microsoft Office PowerPoint</Application>
  <PresentationFormat>Произвольный</PresentationFormat>
  <Paragraphs>55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Эссе  «Мой путь в педагогику»</vt:lpstr>
      <vt:lpstr>Будем знакомы          Шумова Ольга Георгиевна 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конкурс  «Воспитатель года»</dc:title>
  <dc:creator>Денис Горбачёв</dc:creator>
  <cp:lastModifiedBy>User</cp:lastModifiedBy>
  <cp:revision>39</cp:revision>
  <dcterms:created xsi:type="dcterms:W3CDTF">2016-10-10T17:47:15Z</dcterms:created>
  <dcterms:modified xsi:type="dcterms:W3CDTF">2016-10-24T07:08:51Z</dcterms:modified>
</cp:coreProperties>
</file>