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741CA-A6C3-4A55-9164-F3AA66CE243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243A6-57FE-46BC-A1AA-E5CDFC6DFD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243A6-57FE-46BC-A1AA-E5CDFC6DFDF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DA07-90F9-4AC5-BB38-CA6D39CEA66E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5DF6C-21A6-4A92-BA83-1DC4A74F14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pZxlb2rJm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комбинированного вида № 5 «Золотая рыбка» г.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Ленинского района Республики Крым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556792"/>
            <a:ext cx="7992888" cy="4248472"/>
          </a:xfrm>
        </p:spPr>
        <p:txBody>
          <a:bodyPr>
            <a:normAutofit fontScale="92500" lnSpcReduction="10000"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Проект: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«День народного единства»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Составили: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воспитатели подготовительной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логопедической группы №3(2)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Сизова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К.О. , Романюк Н.Ю.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учитель-логопед 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Пермякова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Е.А.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музыкальный руководитель Королева О.К.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Щёлкино2025 г. </a:t>
            </a: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lum contrast="10000"/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410445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r="22477" b="42276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«Открытка ко Дню народного единства»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Игровые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музыкальные этюды…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WINDOWS 10\Downloads\1764417595836.jpg"/>
          <p:cNvPicPr/>
          <p:nvPr/>
        </p:nvPicPr>
        <p:blipFill>
          <a:blip r:embed="rId3" cstate="print">
            <a:lum contrast="10000"/>
          </a:blip>
          <a:srcRect t="12088" b="30492"/>
          <a:stretch>
            <a:fillRect/>
          </a:stretch>
        </p:blipFill>
        <p:spPr bwMode="auto">
          <a:xfrm>
            <a:off x="179512" y="1484784"/>
            <a:ext cx="5649094" cy="252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WINDOWS 10\Downloads\17644196066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9406" y="764704"/>
            <a:ext cx="3314594" cy="3195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WINDOWS 10\Downloads\1764419875501.jpg"/>
          <p:cNvPicPr/>
          <p:nvPr/>
        </p:nvPicPr>
        <p:blipFill>
          <a:blip r:embed="rId5" cstate="print"/>
          <a:srcRect t="14847"/>
          <a:stretch>
            <a:fillRect/>
          </a:stretch>
        </p:blipFill>
        <p:spPr bwMode="auto">
          <a:xfrm>
            <a:off x="1475656" y="4005064"/>
            <a:ext cx="316835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WINDOWS 10\Downloads\176441987549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077072"/>
            <a:ext cx="302433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r="29800" b="3460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Развлечение « День народного единства»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3 ГРУППА\проект 4 ноября\1762330214059.jpg"/>
          <p:cNvPicPr/>
          <p:nvPr/>
        </p:nvPicPr>
        <p:blipFill>
          <a:blip r:embed="rId3" cstate="print">
            <a:lum contrast="10000"/>
          </a:blip>
          <a:srcRect l="4947" r="4413" b="6112"/>
          <a:stretch>
            <a:fillRect/>
          </a:stretch>
        </p:blipFill>
        <p:spPr bwMode="auto">
          <a:xfrm>
            <a:off x="3635896" y="3861048"/>
            <a:ext cx="4940527" cy="2876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3 ГРУППА\проект 4 ноября\1762330214066.jpg"/>
          <p:cNvPicPr/>
          <p:nvPr/>
        </p:nvPicPr>
        <p:blipFill>
          <a:blip r:embed="rId4" cstate="print">
            <a:lum contrast="10000"/>
          </a:blip>
          <a:srcRect r="7650" b="28176"/>
          <a:stretch>
            <a:fillRect/>
          </a:stretch>
        </p:blipFill>
        <p:spPr bwMode="auto">
          <a:xfrm>
            <a:off x="251520" y="908720"/>
            <a:ext cx="4526409" cy="2504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3 ГРУППА\проект 4 ноября\1762330214037.jpg"/>
          <p:cNvPicPr/>
          <p:nvPr/>
        </p:nvPicPr>
        <p:blipFill>
          <a:blip r:embed="rId5" cstate="print">
            <a:lum contrast="10000"/>
          </a:blip>
          <a:srcRect l="8108" b="31546"/>
          <a:stretch>
            <a:fillRect/>
          </a:stretch>
        </p:blipFill>
        <p:spPr bwMode="auto">
          <a:xfrm>
            <a:off x="5580112" y="836712"/>
            <a:ext cx="312330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:\3 ГРУППА\проект 4 ноября\1762330214044.jpg"/>
          <p:cNvPicPr/>
          <p:nvPr/>
        </p:nvPicPr>
        <p:blipFill>
          <a:blip r:embed="rId6" cstate="print">
            <a:lum contrast="10000"/>
          </a:blip>
          <a:srcRect t="17159" r="9606" b="14945"/>
          <a:stretch>
            <a:fillRect/>
          </a:stretch>
        </p:blipFill>
        <p:spPr bwMode="auto">
          <a:xfrm>
            <a:off x="467544" y="3789040"/>
            <a:ext cx="2809875" cy="2817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r="23225" b="35862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:\3 ГРУППА\проект 4 ноября\1761842085953.jpg"/>
          <p:cNvPicPr/>
          <p:nvPr/>
        </p:nvPicPr>
        <p:blipFill>
          <a:blip r:embed="rId3" cstate="print">
            <a:lum contrast="10000"/>
          </a:blip>
          <a:srcRect l="5085" r="621" b="17428"/>
          <a:stretch>
            <a:fillRect/>
          </a:stretch>
        </p:blipFill>
        <p:spPr bwMode="auto">
          <a:xfrm>
            <a:off x="467544" y="332656"/>
            <a:ext cx="7992888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000_F_5624198_dBr2tvCHXLnMMiF0FIFMV7Fwaxg21f2U.jpg"/>
          <p:cNvPicPr>
            <a:picLocks noChangeAspect="1"/>
          </p:cNvPicPr>
          <p:nvPr/>
        </p:nvPicPr>
        <p:blipFill>
          <a:blip r:embed="rId2" cstate="print"/>
          <a:srcRect l="2751" r="2751" b="4161"/>
          <a:stretch>
            <a:fillRect/>
          </a:stretch>
        </p:blipFill>
        <p:spPr>
          <a:xfrm>
            <a:off x="107504" y="0"/>
            <a:ext cx="8928991" cy="6741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060848"/>
            <a:ext cx="6264696" cy="23042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03648" y="1844824"/>
            <a:ext cx="6408712" cy="280831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zs-2.jpg"/>
          <p:cNvPicPr>
            <a:picLocks noChangeAspect="1"/>
          </p:cNvPicPr>
          <p:nvPr/>
        </p:nvPicPr>
        <p:blipFill>
          <a:blip r:embed="rId2" cstate="print"/>
          <a:srcRect l="5901" t="29553" r="5901" b="9617"/>
          <a:stretch>
            <a:fillRect/>
          </a:stretch>
        </p:blipFill>
        <p:spPr>
          <a:xfrm>
            <a:off x="0" y="5085184"/>
            <a:ext cx="9143999" cy="17728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проекта.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патриотических чувств у детей дошкольного возраста – одна из задач нравственного воспитания, включающая в себя воспитание любви к близким людям, к детскому саду, родному городу и родной стране. Патриотизм был и остаётся главным приоритетом в нашей стране! Ведь любовь к родине, родной природе, семье, культуре, истории страны – это важное и неотъемлемая часть каждого гражданина своей страны, от мала до велика. Приобретённые в дошкольном детстве знания о родине её истории, вызывает у детей глубокий, искренний интерес к ней, расширяет знания, способствует формированию характера и любви к родине.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данным направлениям имеет огромное значение для развития личности ребёнка. Без любви к Родине и уважения к её истории и культуре невозможно воспитать гражданина и патриота, сформировать у детей чувство собственного достоинства, положительные качества личности. Дети должны понять, что они являются частью народа огромной и богатой страны, что они – граждане России, маленькие россияне.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«День народного единства»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групповой.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Тип проекта: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познавательно творческий 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краткосрочный (23.10. 25– 01.11.25)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Возраст: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6 лет.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Участники:  </a:t>
            </a: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подготовительной логопедической  группы № 3,воспитатели, </a:t>
            </a:r>
            <a:b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логопед,  музыкальный  руководитель, родители.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812282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zs-2.jpg"/>
          <p:cNvPicPr>
            <a:picLocks noChangeAspect="1"/>
          </p:cNvPicPr>
          <p:nvPr/>
        </p:nvPicPr>
        <p:blipFill>
          <a:blip r:embed="rId2" cstate="print"/>
          <a:srcRect t="37442"/>
          <a:stretch>
            <a:fillRect/>
          </a:stretch>
        </p:blipFill>
        <p:spPr>
          <a:xfrm>
            <a:off x="0" y="5301208"/>
            <a:ext cx="9144000" cy="15567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4006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чувства патриотизма у детей. 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-Расширять ,обобщать и систематизировать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представление детей о празднике «День народного единства» , о традициях народов России; 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-Учить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детей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понимать содержание художественных  произведений по теме проекта; упражнять в: составлении предложений, кратком пересказе, заучивании стихотворений, пословиц, поговорок.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Продолжать совершенствовать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:двигательные умения и навыки, коллективное , дружное взаимодействие на занятиях, в играх с правилами.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-Закрепить навыки работы с пластилином, кистью, ножницами и бумагой;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эстетическое восприятие, эмоции и чувства, эмоциональный отклик на праздник «День народного единства», в произведениях искусства и собственных творческих работах.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Развивать и обогащать: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социально - личностный опыт посредством включения детей в сферу межличностного взаимодействия.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интерес к музыке,  музыкальную память, навыки ритмичного движения, творческую активность, эмоциональную отзывчивость, физическую выносливость, ловкость, быстроту, гибкость;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-мышление, внимание, память, речь, мелкую моторику.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-Закрепить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навыки работы с пластилином, кистью, ножницами и бумагой;  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Воспитывать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любовь к Родине, чувства гордости за силу России 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-уважение к русским воинам, национальным героям, желание им подражать; традициям, истории  народов России </a:t>
            </a:r>
            <a:b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Вовлекать родителей в активное сотрудничество. </a:t>
            </a:r>
            <a:r>
              <a:rPr lang="ru-RU" sz="1600" b="1" dirty="0">
                <a:solidFill>
                  <a:srgbClr val="0070C0"/>
                </a:solidFill>
              </a:rPr>
              <a:t/>
            </a:r>
            <a:br>
              <a:rPr lang="ru-RU" sz="1600" b="1" dirty="0">
                <a:solidFill>
                  <a:srgbClr val="0070C0"/>
                </a:solidFill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5976664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 проекта: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этап Предварительный: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Обозначение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обсуждение темы проекта , цели и задач с детьми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Рассматривание  иллюстраций, книг, картин по теме «День народного единства»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 этап   Основной:</a:t>
            </a:r>
            <a:b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Беседы: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«Праздник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День народного единства?»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«Дружный народ- сильная Россия!»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Индивидуальные беседы: «Что означает – народное единство?». «Кто такие Минин и Пожарский?», «Что для тебя –дружить, дружно жить?»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Занятия: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«День народного единства»(развитие речи)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«Русские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богатыри»  (лепка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Речевые игры:«Один- много» «Не зевай- на вопросы отвечай» «Посчитай»(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города-на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слоги) «Скажи наоборот» 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Речевые  упражнения: «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Обьясни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пословицу, поговорку»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Пальчиковые игры: «Чудный город» «Край родной» , «Моя семья»</a:t>
            </a:r>
            <a:r>
              <a:rPr lang="ru-RU" sz="1400" dirty="0" smtClean="0">
                <a:solidFill>
                  <a:srgbClr val="0070C0"/>
                </a:solidFill>
              </a:rPr>
              <a:t>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«Дружба ладошек»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Дид.игры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«Символы России », «Цветок единства», «Богатыри» «Наряди куклу в национальный костюм»«Четвёртый лишний» «Угадай, где я нахожусь»</a:t>
            </a:r>
            <a:r>
              <a:rPr lang="ru-RU" sz="1400" dirty="0" smtClean="0">
                <a:solidFill>
                  <a:srgbClr val="0070C0"/>
                </a:solidFill>
              </a:rPr>
              <a:t/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: К.Ушинский: «Наше Отечество»,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«Родина»(Т.Бокова) «Угадай, из какой сказки персонаж».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сказка «Илья Муромец и Соловей разбойник» , «Добрыня и Алёша»,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Майданик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«День Народного Единства»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Разучивание стихотворений о Родине, России, Крыме, дружбе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 :«История праздника « День народного единства»,  «Русские богатыри»,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 Народности России, Крыма», «Главные символы России», «Промыслы Крыма»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Конструкторские игры: «Дом дружбы», «Наша группа»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Прослушивание музыки: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Александрова «Гимн России»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Кабалевский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Д. «Походный марш», «Любить мою Россию» «У моей России длинные косички»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Разучивание песен о Родине, России, дружбе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zs-2.jpg"/>
          <p:cNvPicPr>
            <a:picLocks noChangeAspect="1"/>
          </p:cNvPicPr>
          <p:nvPr/>
        </p:nvPicPr>
        <p:blipFill>
          <a:blip r:embed="rId2" cstate="print"/>
          <a:srcRect t="30487" b="1217"/>
          <a:stretch>
            <a:fillRect/>
          </a:stretch>
        </p:blipFill>
        <p:spPr>
          <a:xfrm>
            <a:off x="0" y="5661248"/>
            <a:ext cx="9144000" cy="1196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Сюжетно-ролевые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игры: «Защитники», ««Приглашаем гостей»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Подвижные игры :«Иголка, нитка, узелок», «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Тимербай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Паутинка</a:t>
            </a:r>
            <a:r>
              <a:rPr lang="en-US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«Ручеек» «Гори, гори ясно!» Подвижная музыкальные игры: «Найди флаг» , «Яблочко», «Платочек» 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Музыкальные этюды :«Двигаемся в такт»(Народные мотивы)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Раскрашивание:  «Костюмы народов Крыма», «Богатыри, «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 «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Мульт-Россия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«Илья Муромец и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чудо-юдо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этап Заключительный.</a:t>
            </a:r>
            <a:r>
              <a:rPr lang="ru-RU" sz="1400" dirty="0" smtClean="0">
                <a:solidFill>
                  <a:srgbClr val="0070C0"/>
                </a:solidFill>
              </a:rPr>
              <a:t/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Развлечение ко Дню народного единства. </a:t>
            </a:r>
            <a:b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Изготовление газеты «День народного единства»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3" name="Рисунок 2" descr="zs-2.jpg"/>
          <p:cNvPicPr>
            <a:picLocks noChangeAspect="1"/>
          </p:cNvPicPr>
          <p:nvPr/>
        </p:nvPicPr>
        <p:blipFill>
          <a:blip r:embed="rId2" cstate="print"/>
          <a:srcRect l="1963" t="36063" r="2751" b="2611"/>
          <a:stretch>
            <a:fillRect/>
          </a:stretch>
        </p:blipFill>
        <p:spPr>
          <a:xfrm>
            <a:off x="179512" y="4653136"/>
            <a:ext cx="8964488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r="12201" b="1115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08920"/>
            <a:ext cx="6923112" cy="64807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«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История праздника  «День народного единства»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WINDOWS 10\Downloads\1763900551248.jpg"/>
          <p:cNvPicPr/>
          <p:nvPr/>
        </p:nvPicPr>
        <p:blipFill>
          <a:blip r:embed="rId3" cstate="print">
            <a:lum bright="10000" contrast="20000"/>
          </a:blip>
          <a:srcRect l="2199" t="12525" b="7475"/>
          <a:stretch>
            <a:fillRect/>
          </a:stretch>
        </p:blipFill>
        <p:spPr bwMode="auto">
          <a:xfrm>
            <a:off x="467544" y="332656"/>
            <a:ext cx="3724977" cy="2016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avatars.mds.yandex.net/i?id=0bb3da6a8b77674e9b8c1adeb0969f8acaf30077-8497734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4664"/>
            <a:ext cx="3136626" cy="2057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WINDOWS 10\Downloads\1763900520577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2123728" y="3356992"/>
            <a:ext cx="3653327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r="9838" b="1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игры-пазлы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 Символы России, Крыма», « Русские богатыри»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«ЦВЕТОК ЕДИНСТВА , ДРУЖБЫ!»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WINDOWS 10\Downloads\1763900934702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251520" y="1412776"/>
            <a:ext cx="259228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3 ГРУППА\проект 4 ноября\1762796151993.jpg"/>
          <p:cNvPicPr/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5436096" y="1196752"/>
            <a:ext cx="345638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3 ГРУППА\проект 4 ноября\1762330214052.jpg"/>
          <p:cNvPicPr/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2771800" y="3284984"/>
            <a:ext cx="2711574" cy="346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t="5201" r="28305" b="6601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Рисование:  «Русские богатыри» «Кремлевская башня»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Лепка «Богатыри»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3 ГРУППА\проект 4 ноября\1762796048698.jpg"/>
          <p:cNvPicPr/>
          <p:nvPr/>
        </p:nvPicPr>
        <p:blipFill>
          <a:blip r:embed="rId3" cstate="print">
            <a:lum contrast="10000"/>
          </a:blip>
          <a:srcRect t="21612" r="2840"/>
          <a:stretch>
            <a:fillRect/>
          </a:stretch>
        </p:blipFill>
        <p:spPr bwMode="auto">
          <a:xfrm>
            <a:off x="251520" y="1556792"/>
            <a:ext cx="4095303" cy="2479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WINDOWS 10\Downloads\1762012290160.jpg"/>
          <p:cNvPicPr/>
          <p:nvPr/>
        </p:nvPicPr>
        <p:blipFill>
          <a:blip r:embed="rId4" cstate="print"/>
          <a:srcRect l="13468" t="10989" r="34723" b="3846"/>
          <a:stretch>
            <a:fillRect/>
          </a:stretch>
        </p:blipFill>
        <p:spPr bwMode="auto">
          <a:xfrm rot="5400000">
            <a:off x="5436096" y="1196752"/>
            <a:ext cx="273630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3 ГРУППА\проект 4 ноября\1762349350494.jpg"/>
          <p:cNvPicPr/>
          <p:nvPr/>
        </p:nvPicPr>
        <p:blipFill>
          <a:blip r:embed="rId5" cstate="print">
            <a:lum contrast="10000"/>
          </a:blip>
          <a:srcRect l="36600" t="2322" r="13049"/>
          <a:stretch>
            <a:fillRect/>
          </a:stretch>
        </p:blipFill>
        <p:spPr bwMode="auto">
          <a:xfrm rot="5400000">
            <a:off x="3716218" y="3420685"/>
            <a:ext cx="2708921" cy="4165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48ed201-a591-513d-bbb2-cf8b89e9da47.png"/>
          <p:cNvPicPr>
            <a:picLocks noChangeAspect="1"/>
          </p:cNvPicPr>
          <p:nvPr/>
        </p:nvPicPr>
        <p:blipFill>
          <a:blip r:embed="rId2" cstate="print"/>
          <a:srcRect t="9401" r="20075" b="3801"/>
          <a:stretch>
            <a:fillRect/>
          </a:stretch>
        </p:blipFill>
        <p:spPr>
          <a:xfrm>
            <a:off x="0" y="0"/>
            <a:ext cx="9144000" cy="68609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Речевые, пальчиковые , строительные игры 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C:\Users\WINDOWS 10\Downloads\1764416807260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323528" y="1052736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WINDOWS 10\Downloads\1764416522006.jpg"/>
          <p:cNvPicPr/>
          <p:nvPr/>
        </p:nvPicPr>
        <p:blipFill>
          <a:blip r:embed="rId4" cstate="print">
            <a:lum contrast="10000"/>
          </a:blip>
          <a:srcRect t="27697" b="8610"/>
          <a:stretch>
            <a:fillRect/>
          </a:stretch>
        </p:blipFill>
        <p:spPr bwMode="auto">
          <a:xfrm>
            <a:off x="4932040" y="1124744"/>
            <a:ext cx="403244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:\3 ГРУППА\проект 4 ноября\1762531135115.jpg"/>
          <p:cNvPicPr/>
          <p:nvPr/>
        </p:nvPicPr>
        <p:blipFill>
          <a:blip r:embed="rId5" cstate="print"/>
          <a:srcRect l="31057" t="3297" r="11291"/>
          <a:stretch>
            <a:fillRect/>
          </a:stretch>
        </p:blipFill>
        <p:spPr bwMode="auto">
          <a:xfrm rot="5400000">
            <a:off x="2749487" y="3595330"/>
            <a:ext cx="2924945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78</Words>
  <Application>Microsoft Office PowerPoint</Application>
  <PresentationFormat>Экран (4:3)</PresentationFormat>
  <Paragraphs>16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дошкольное образовательное учреждение «Детский сад                  комбинированного вида № 5 «Золотая рыбка» г. Щёлкино»                   Ленинского района Республики Крым </vt:lpstr>
      <vt:lpstr>Актуальность проекта.   Воспитание патриотических чувств у детей дошкольного возраста – одна из задач нравственного воспитания, включающая в себя воспитание любви к близким людям, к детскому саду, родному городу и родной стране. Патриотизм был и остаётся главным приоритетом в нашей стране! Ведь любовь к родине, родной природе, семье, культуре, истории страны – это важное и неотъемлемая часть каждого гражданина своей страны, от мала до велика. Приобретённые в дошкольном детстве знания о родине её истории, вызывает у детей глубокий, искренний интерес к ней, расширяет знания, способствует формированию характера и любви к родине.  Работа по данным направлениям имеет огромное значение для развития личности ребёнка. Без любви к Родине и уважения к её истории и культуре невозможно воспитать гражданина и патриота, сформировать у детей чувство собственного достоинства, положительные качества личности. Дети должны понять, что они являются частью народа огромной и богатой страны, что они – граждане России, маленькие россияне.    Тема проекта: «День народного единства»   Вид проекта: групповой.   Тип проекта: познавательно творческий    Продолжительность: краткосрочный (23.10. 25– 01.11.25)   Возраст: дети 6 лет.   Участники:  дети подготовительной логопедической  группы № 3,воспитатели,    логопед,  музыкальный  руководитель, родители. </vt:lpstr>
      <vt:lpstr>Цель: Формирование чувства патриотизма у детей.  Задачи:    -Расширять ,обобщать и систематизировать представление детей о празднике «День народного единства» , о традициях народов России;    -Учить  детей понимать содержание художественных  произведений по теме проекта; упражнять в: составлении предложений, кратком пересказе, заучивании стихотворений, пословиц, поговорок.  -Продолжать совершенствовать :двигательные умения и навыки, коллективное , дружное взаимодействие на занятиях, в играх с правилами.   -Закрепить навыки работы с пластилином, кистью, ножницами и бумагой;  -Развивать эстетическое восприятие, эмоции и чувства, эмоциональный отклик на праздник «День народного единства», в произведениях искусства и собственных творческих работах.   - Развивать и обогащать: - социально - личностный опыт посредством включения детей в сферу межличностного взаимодействия.  - интерес к музыке,  музыкальную память, навыки ритмичного движения, творческую активность, эмоциональную отзывчивость, физическую выносливость, ловкость, быстроту, гибкость;  -мышление, внимание, память, речь, мелкую моторику.  -Закрепить навыки работы с пластилином, кистью, ножницами и бумагой;    - Воспитывать: - любовь к Родине, чувства гордости за силу России  -уважение к русским воинам, национальным героям, желание им подражать; традициям, истории  народов России  - Вовлекать родителей в активное сотрудничество.   </vt:lpstr>
      <vt:lpstr>    Этапы реализации проекта:  I этап Предварительный: Обозначение, обсуждение темы проекта , цели и задач с детьми Рассматривание  иллюстраций, книг, картин по теме «День народного единства»  2 этап   Основной:  Беседы: «Праздник День народного единства?» «Дружный народ- сильная Россия!»  Индивидуальные беседы: «Что означает – народное единство?». «Кто такие Минин и Пожарский?», «Что для тебя –дружить, дружно жить?» Занятия: «День народного единства»(развитие речи) «Русские богатыри»  (лепка) Речевые игры:«Один- много» «Не зевай- на вопросы отвечай» «Посчитай»(города-на слоги) «Скажи наоборот»   Речевые  упражнения: «Обьясни пословицу, поговорку» Пальчиковые игры: «Чудный город» «Край родной» , «Моя семья»  «Дружба ладошек»   Дид.игры : «Символы России », «Цветок единства», «Богатыри» «Наряди куклу в национальный костюм»«Четвёртый лишний» «Угадай, где я нахожусь» Чтение : К.Ушинский: «Наше Отечество», «Родина»(Т.Бокова) «Угадай, из какой сказки персонаж». сказка «Илья Муромец и Соловей разбойник» , «Добрыня и Алёша», Н. Майданик «День Народного Единства» Разучивание стихотворений о Родине, России, Крыме, дружбе Рассматривание иллюстраций :«История праздника « День народного единства»,  «Русские богатыри»,  « Народности России, Крыма», «Главные символы России», «Промыслы Крыма»  Конструкторские игры: «Дом дружбы», «Наша группа»  Прослушивание музыки: Александрова «Гимн России» Кабалевский Д. «Походный марш», «Любить мою Россию» «У моей России длинные косички» Разучивание песен о Родине, России, дружбе         </vt:lpstr>
      <vt:lpstr>   Сюжетно-ролевые  игры: «Защитники», ««Приглашаем гостей» Подвижные игры :«Иголка, нитка, узелок», «Тимербай» «Паутинка» «Ручеек» «Гори, гори ясно!» Подвижная музыкальные игры: «Найди флаг» , «Яблочко», «Платочек»  Музыкальные этюды :«Двигаемся в такт»(Народные мотивы)  Раскрашивание:  «Костюмы народов Крыма», «Богатыри, « Просмотр мультфильмов «Мульт-Россия», «Илья Муромец и чудо-юдо»  3 этап Заключительный. Развлечение ко Дню народного единства.  Изготовление газеты «День народного единства»    </vt:lpstr>
      <vt:lpstr>                 «История праздника  «День народного единства»</vt:lpstr>
      <vt:lpstr>Дидактические игры-пазлы « Символы России, Крыма», « Русские богатыри»  «ЦВЕТОК ЕДИНСТВА , ДРУЖБЫ!»</vt:lpstr>
      <vt:lpstr>Рисование:  «Русские богатыри» «Кремлевская башня»  Лепка «Богатыри» </vt:lpstr>
      <vt:lpstr> Речевые, пальчиковые , строительные игры … </vt:lpstr>
      <vt:lpstr>«Открытка ко Дню народного единства»                              Игровые, музыкальные этюды…</vt:lpstr>
      <vt:lpstr>Развлечение « День народного единства»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10</dc:creator>
  <cp:lastModifiedBy>WINDOWS 10</cp:lastModifiedBy>
  <cp:revision>18</cp:revision>
  <dcterms:created xsi:type="dcterms:W3CDTF">2025-11-29T15:59:16Z</dcterms:created>
  <dcterms:modified xsi:type="dcterms:W3CDTF">2025-12-03T16:17:16Z</dcterms:modified>
</cp:coreProperties>
</file>