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D3E31-0747-4EC6-BD4F-68B5C2725EC3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«Детский сад комбинированного вида№5 «Золотая рыбка» г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Ленинского  района Республики Крым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896544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 ТВОРЧЕСКИЙ ПРОЕКТ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- ЭКОЛЯТА,ЗАЩИТНИКИ ПРИРОДЫ !»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endParaRPr lang="ru-RU" alt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endParaRPr lang="ru-RU" altLang="ru-RU" sz="1400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Составили: Воспитатели логопедической группы №3(2)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Романюк Н.Ю., </a:t>
            </a:r>
            <a:r>
              <a:rPr lang="ru-RU" altLang="ru-RU" sz="14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Сизова</a:t>
            </a: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К.О.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 -логопед  </a:t>
            </a:r>
            <a:r>
              <a:rPr lang="ru-RU" altLang="ru-RU" sz="14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Пермякова</a:t>
            </a: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Е.А.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Апрель 2026 г.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ПРОЕКТ ЭКОЛЯТА\Ekolyata.jpg"/>
          <p:cNvPicPr/>
          <p:nvPr/>
        </p:nvPicPr>
        <p:blipFill>
          <a:blip r:embed="rId2" cstate="print"/>
          <a:srcRect l="9911" r="2719"/>
          <a:stretch>
            <a:fillRect/>
          </a:stretch>
        </p:blipFill>
        <p:spPr bwMode="auto">
          <a:xfrm>
            <a:off x="3059832" y="2492896"/>
            <a:ext cx="3350940" cy="27114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Autofit/>
          </a:bodyPr>
          <a:lstStyle/>
          <a:p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Вид проекта</a:t>
            </a:r>
            <a: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: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групповой. </a:t>
            </a:r>
            <a: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/>
            </a:r>
            <a:b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</a:br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Тип проекта</a:t>
            </a:r>
            <a: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: </a:t>
            </a:r>
            <a:r>
              <a:rPr lang="ru-RU" altLang="ru-RU" sz="1400" dirty="0" err="1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познавательно-твоческий</a:t>
            </a:r>
            <a: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, исследовательский.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краткосрочный 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002060"/>
                </a:solidFill>
              </a:rPr>
              <a:t>20.04.26-29.04.26</a:t>
            </a:r>
            <a:r>
              <a:rPr lang="ru-RU" sz="1400" dirty="0" smtClean="0"/>
              <a:t>)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6-7лет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Участники: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подготовительной группы №3(2), воспитатели, логопед, родители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  </a:t>
            </a:r>
            <a: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824536"/>
          </a:xfrm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alt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Цель :</a:t>
            </a:r>
            <a:r>
              <a:rPr lang="ru-RU" sz="1700" b="1" dirty="0" smtClean="0"/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экологической грамотности детей, бережного отношения к природе и окружающему миру.</a:t>
            </a:r>
          </a:p>
          <a:p>
            <a:pPr>
              <a:buNone/>
            </a:pP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  <a:r>
              <a:rPr lang="ru-RU" sz="1700" dirty="0" smtClean="0"/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Формировать экологическую воспитанность у дошкольников. 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Расширять и систематизировать знания о растительном и животном мире родного края.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Развивать у детей :- экологические представления, правила поведения в природе и знания о ценности природы. трудовые умения детей;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-эмоциональную восприимчивость к миру природы гуманистическое отношение, интерес,  стремление любить и охранять природу.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-взаимопонимание и взаимопомощь между детьми, педагогами, родителями, потребность в постоянном саморазвитии экологической культуры.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-воображение, речь, фантазию, умения анализировать, сравнивать и обобщать 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-умение передавать свои чувства от общения с природой в рисунках и поделках; мелкую моторику, творческие умения и навыки  через занятия по изо деятельности. 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Воспитывать эмоционально-позитивный опыт общения с природой.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Привлекать родителей к совместной деятельности по теме проекта.</a:t>
            </a:r>
          </a:p>
          <a:p>
            <a:pPr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Предполагаемые</a:t>
            </a:r>
            <a:r>
              <a:rPr lang="en-US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en-US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повысился :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-познавательный интерес к миру природы; 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-уровень знаний по экологии;</a:t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-уровень наблюдательности, экспериментирования, умения подводить итоги, делать выводы. </a:t>
            </a:r>
          </a:p>
          <a:p>
            <a:pPr>
              <a:buNone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Обогатился словарь детей</a:t>
            </a:r>
            <a:r>
              <a:rPr lang="en-US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 ;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Пополнилась развивающая среда в группе;</a:t>
            </a:r>
          </a:p>
          <a:p>
            <a:pPr>
              <a:buNone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1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/>
          </a:p>
        </p:txBody>
      </p:sp>
      <p:pic>
        <p:nvPicPr>
          <p:cNvPr id="6" name="Рисунок 5" descr="https://celes.club/pictures/uploads/posts/2023-06/1686803048_celes-club-p-ekolyata-shalun-raskraska-risunok-10.png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flipH="1">
            <a:off x="7596335" y="188640"/>
            <a:ext cx="10081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256585"/>
          </a:xfrm>
          <a:ln w="57150"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5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4000" b="1" dirty="0" smtClean="0"/>
              <a:t>	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sz="4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«Человек стал человеком, когда услышал шепот листьев и песню кузнечика, журчание весеннего ручья…» 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В. А. Сухомлинский.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В современном мире проблемы экологического воспитания стали очень важны и вышли на первый план, и им уделяют все больше и больше внимания. Почему эти проблемы стали актуальными? Причина – в деятельности человека в природе, часто расточительная, безграмотная, безответственная с экологической точки зрения, ведущая к нарушению экологического баланса на всей планете. 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В 5-7 лет дошкольник проявляет активный интерес к окружающей его природе, погодным условиям, изменениям в природе. В этот период закладываются основы личности, в том числе положительное отношение к природе, окружающему миру. Поэтому очень важно разбудить у дошкольников интерес к живой природе, воспитывать любовь к ней, научить беречь окружающий мир.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Воспитание бережного и заботливого отношения к живой и неживой природе возможно тогда, когда дети будут располагать хотя бы элементарными знаниями о природе, овладеют несложными способами выращивания растений, ухода за животными. Вся нравственная направленность ребёнка должна быть ориентирована на развитие таких чувств и состояний, как любовь и переживание.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Для решения этой организационной задачи на каждом этапе экологического образования и воспитания необходимы новые инновационные инструменты, программы, проекты, формы, методы, подходы, приёмы, решения, технологии и мероприятия.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Экологический творческий проект «Мы –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защитники природы » поможет ребёнку самоопределиться в построении взаимоотношений с природой и окружающим его миром, воспитанию у детей потребности принимать активное участие в природоохранной и экологической деятельности; позволит расширить общий кругозор детей и способствовать развитию их творческих способностей.</a:t>
            </a:r>
          </a:p>
          <a:p>
            <a:pPr>
              <a:buNone/>
            </a:pPr>
            <a:endParaRPr lang="ru-RU" sz="43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893641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flomaster.top/uploads/posts/2022-08/1660052404_1-flomaster-club-p-raskraski-ekolyata-krasivo-1.jpg"/>
          <p:cNvPicPr/>
          <p:nvPr/>
        </p:nvPicPr>
        <p:blipFill>
          <a:blip r:embed="rId2" cstate="print"/>
          <a:srcRect l="26135" r="36955"/>
          <a:stretch>
            <a:fillRect/>
          </a:stretch>
        </p:blipFill>
        <p:spPr bwMode="auto">
          <a:xfrm>
            <a:off x="6876256" y="4149080"/>
            <a:ext cx="1152128" cy="172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1162050"/>
          </a:xfrm>
        </p:spPr>
        <p:txBody>
          <a:bodyPr>
            <a:normAutofit fontScale="90000"/>
          </a:bodyPr>
          <a:lstStyle/>
          <a:p>
            <a:r>
              <a:rPr lang="ru-RU" sz="28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ФОТООТЧЕТ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Информационный материал                                                 Д.И. «Бережем планету»</a:t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в родительском уголке: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D:\ЗЕМЛЯ\1681462822972.jpg"/>
          <p:cNvPicPr/>
          <p:nvPr/>
        </p:nvPicPr>
        <p:blipFill>
          <a:blip r:embed="rId2" cstate="print">
            <a:lum bright="-10000"/>
          </a:blip>
          <a:srcRect l="520" t="13274" r="3248" b="16941"/>
          <a:stretch>
            <a:fillRect/>
          </a:stretch>
        </p:blipFill>
        <p:spPr bwMode="auto">
          <a:xfrm>
            <a:off x="251520" y="1340768"/>
            <a:ext cx="324036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ЗЕМЛЯ\1681891617974.jpg"/>
          <p:cNvPicPr/>
          <p:nvPr/>
        </p:nvPicPr>
        <p:blipFill>
          <a:blip r:embed="rId3" cstate="print"/>
          <a:srcRect t="3814" b="3479"/>
          <a:stretch>
            <a:fillRect/>
          </a:stretch>
        </p:blipFill>
        <p:spPr bwMode="auto">
          <a:xfrm>
            <a:off x="251520" y="3573016"/>
            <a:ext cx="302433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D:\ПРОЕКТ ЭКОЛЯТА\ИГРЫ ЭКОЛ КАРТИНКИ\1777400621396.jpg"/>
          <p:cNvPicPr>
            <a:picLocks noGrp="1"/>
          </p:cNvPicPr>
          <p:nvPr>
            <p:ph idx="1"/>
          </p:nvPr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 rot="5400000">
            <a:off x="4315942" y="1236786"/>
            <a:ext cx="2808312" cy="24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ПРОЕКТ ЭКОЛЯТА\ИГРЫ ЭКОЛ КАРТИНКИ\1777920345444.jpg"/>
          <p:cNvPicPr/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 rot="5400000">
            <a:off x="6055796" y="4105444"/>
            <a:ext cx="24330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eco18.ru/template/uploads/images/KGA/02.png"/>
          <p:cNvPicPr/>
          <p:nvPr/>
        </p:nvPicPr>
        <p:blipFill>
          <a:blip r:embed="rId6" cstate="print">
            <a:lum contrast="10000"/>
          </a:blip>
          <a:srcRect l="19071" t="14514" r="15224" b="13498"/>
          <a:stretch>
            <a:fillRect/>
          </a:stretch>
        </p:blipFill>
        <p:spPr bwMode="auto">
          <a:xfrm>
            <a:off x="3851920" y="4293096"/>
            <a:ext cx="1825642" cy="213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995710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Экологические задания от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    «Рисуем природу».        «Природа живая, неживая»,                             Игры с кубиком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D:\ПРОЕКТ ЭКОЛЯТА\ИГРЫ ЭКОЛ КАРТИНКИ\1777920345356.jpg"/>
          <p:cNvPicPr/>
          <p:nvPr/>
        </p:nvPicPr>
        <p:blipFill>
          <a:blip r:embed="rId2" cstate="print">
            <a:lum contrast="10000"/>
          </a:blip>
          <a:srcRect r="6457"/>
          <a:stretch>
            <a:fillRect/>
          </a:stretch>
        </p:blipFill>
        <p:spPr bwMode="auto">
          <a:xfrm rot="5400000">
            <a:off x="280071" y="1672257"/>
            <a:ext cx="2619552" cy="210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WINDOWS 10\Downloads\1778575406561.jpg"/>
          <p:cNvPicPr>
            <a:picLocks noGrp="1"/>
          </p:cNvPicPr>
          <p:nvPr>
            <p:ph idx="1"/>
          </p:nvPr>
        </p:nvPicPr>
        <p:blipFill>
          <a:blip r:embed="rId3" cstate="print">
            <a:lum contrast="10000"/>
          </a:blip>
          <a:srcRect t="14977" r="11831"/>
          <a:stretch>
            <a:fillRect/>
          </a:stretch>
        </p:blipFill>
        <p:spPr bwMode="auto">
          <a:xfrm rot="5400000">
            <a:off x="3866829" y="1685899"/>
            <a:ext cx="2202430" cy="19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WINDOWS 10\Downloads\17790893142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53837" y="4390779"/>
            <a:ext cx="2518801" cy="189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WINDOWS 10\Downloads\1779089314203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 rot="5400000">
            <a:off x="2246634" y="4386214"/>
            <a:ext cx="2482150" cy="186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WINDOWS 10\Downloads\1777400621318.jpg"/>
          <p:cNvPicPr/>
          <p:nvPr/>
        </p:nvPicPr>
        <p:blipFill>
          <a:blip r:embed="rId6" cstate="print">
            <a:lum contrast="10000"/>
          </a:blip>
          <a:srcRect l="27270"/>
          <a:stretch>
            <a:fillRect/>
          </a:stretch>
        </p:blipFill>
        <p:spPr bwMode="auto">
          <a:xfrm rot="5400000">
            <a:off x="4969841" y="4039271"/>
            <a:ext cx="2313448" cy="23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eco18.ru/template/uploads/images/KGA/02.png"/>
          <p:cNvPicPr/>
          <p:nvPr/>
        </p:nvPicPr>
        <p:blipFill>
          <a:blip r:embed="rId7" cstate="print">
            <a:lum contrast="10000"/>
          </a:blip>
          <a:srcRect l="19071" t="14514" r="15224" b="13498"/>
          <a:stretch>
            <a:fillRect/>
          </a:stretch>
        </p:blipFill>
        <p:spPr bwMode="auto">
          <a:xfrm flipH="1">
            <a:off x="7452320" y="4437112"/>
            <a:ext cx="1465602" cy="170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WINDOWS 10\Downloads\17790893142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346526" y="1726483"/>
            <a:ext cx="2518801" cy="189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563662"/>
          </a:xfrm>
        </p:spPr>
        <p:txBody>
          <a:bodyPr>
            <a:normAutofit/>
          </a:bodyPr>
          <a:lstStyle/>
          <a:p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Моделирование природы.                               Д.и. «Правила мы знаем!(Безопасность в природе)</a:t>
            </a:r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WINDOWS 10\Downloads\1779089314203.jpg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5400000">
            <a:off x="287523" y="1376773"/>
            <a:ext cx="252028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ДЕЛИРОВАНИЕ\1730623549428.jpg"/>
          <p:cNvPicPr/>
          <p:nvPr/>
        </p:nvPicPr>
        <p:blipFill>
          <a:blip r:embed="rId3" cstate="print">
            <a:lum contrast="10000"/>
          </a:blip>
          <a:srcRect l="2475" t="8475" b="12712"/>
          <a:stretch>
            <a:fillRect/>
          </a:stretch>
        </p:blipFill>
        <p:spPr bwMode="auto">
          <a:xfrm>
            <a:off x="827584" y="4005064"/>
            <a:ext cx="3075885" cy="186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C:\Users\WINDOWS 10\Downloads\1779210396820.jpg"/>
          <p:cNvPicPr>
            <a:picLocks noGrp="1"/>
          </p:cNvPicPr>
          <p:nvPr>
            <p:ph idx="1"/>
          </p:nvPr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 rot="5400000">
            <a:off x="4572000" y="836712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WINDOWS 10\Downloads\1779089288452.jpg"/>
          <p:cNvPicPr/>
          <p:nvPr/>
        </p:nvPicPr>
        <p:blipFill>
          <a:blip r:embed="rId5" cstate="print">
            <a:lum contrast="20000"/>
          </a:blip>
          <a:srcRect l="25180" t="6145" r="8815"/>
          <a:stretch>
            <a:fillRect/>
          </a:stretch>
        </p:blipFill>
        <p:spPr bwMode="auto">
          <a:xfrm rot="5400000">
            <a:off x="5154314" y="3350742"/>
            <a:ext cx="3220097" cy="352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flomaster.top/uploads/posts/2022-08/1660052404_1-flomaster-club-p-raskraski-ekolyata-krasivo-1.jpg"/>
          <p:cNvPicPr/>
          <p:nvPr/>
        </p:nvPicPr>
        <p:blipFill>
          <a:blip r:embed="rId6" cstate="print"/>
          <a:srcRect l="26135" r="36955"/>
          <a:stretch>
            <a:fillRect/>
          </a:stretch>
        </p:blipFill>
        <p:spPr bwMode="auto">
          <a:xfrm>
            <a:off x="7524328" y="1052736"/>
            <a:ext cx="1152128" cy="172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931224" cy="1224136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«Такие разные насекомые»                                                Подвижные игры..</a:t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 </a:t>
            </a:r>
            <a:br>
              <a:rPr lang="ru-RU" b="0" dirty="0" smtClean="0"/>
            </a:br>
            <a:r>
              <a:rPr lang="ru-RU" b="0" dirty="0" smtClean="0"/>
              <a:t>                                             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«Фильтруем воду»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https://eco18.ru/template/uploads/images/KGA/02-9.png"/>
          <p:cNvPicPr>
            <a:picLocks noGrp="1"/>
          </p:cNvPicPr>
          <p:nvPr>
            <p:ph idx="1"/>
          </p:nvPr>
        </p:nvPicPr>
        <p:blipFill>
          <a:blip r:embed="rId2" cstate="print"/>
          <a:srcRect l="18908" t="15778" r="16729" b="13602"/>
          <a:stretch>
            <a:fillRect/>
          </a:stretch>
        </p:blipFill>
        <p:spPr bwMode="auto">
          <a:xfrm flipH="1">
            <a:off x="3779912" y="4221088"/>
            <a:ext cx="1640025" cy="219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WINDOWS 10\Downloads\1779089273897.jpg"/>
          <p:cNvPicPr/>
          <p:nvPr/>
        </p:nvPicPr>
        <p:blipFill>
          <a:blip r:embed="rId3" cstate="print">
            <a:lum contrast="10000"/>
          </a:blip>
          <a:srcRect l="22342" r="11622" b="3146"/>
          <a:stretch>
            <a:fillRect/>
          </a:stretch>
        </p:blipFill>
        <p:spPr bwMode="auto">
          <a:xfrm rot="5400000">
            <a:off x="888453" y="1351907"/>
            <a:ext cx="2632099" cy="2897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WINDOWS 10\Downloads\1779076195087.jpg"/>
          <p:cNvPicPr/>
          <p:nvPr/>
        </p:nvPicPr>
        <p:blipFill>
          <a:blip r:embed="rId4" cstate="print"/>
          <a:srcRect l="23485" t="5508" r="18590"/>
          <a:stretch>
            <a:fillRect/>
          </a:stretch>
        </p:blipFill>
        <p:spPr bwMode="auto">
          <a:xfrm rot="5400000">
            <a:off x="867091" y="4109573"/>
            <a:ext cx="2253448" cy="276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WINDOWS 10\Downloads\1778747361703.jpg"/>
          <p:cNvPicPr/>
          <p:nvPr/>
        </p:nvPicPr>
        <p:blipFill>
          <a:blip r:embed="rId5" cstate="print">
            <a:lum contrast="10000"/>
          </a:blip>
          <a:srcRect l="44417"/>
          <a:stretch>
            <a:fillRect/>
          </a:stretch>
        </p:blipFill>
        <p:spPr bwMode="auto">
          <a:xfrm rot="5400000">
            <a:off x="5385237" y="1031587"/>
            <a:ext cx="2177359" cy="29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WINDOWS 10\Downloads\1777920304108.jpg"/>
          <p:cNvPicPr/>
          <p:nvPr/>
        </p:nvPicPr>
        <p:blipFill>
          <a:blip r:embed="rId6" cstate="print"/>
          <a:srcRect l="32660" t="15339" r="30134" b="27403"/>
          <a:stretch>
            <a:fillRect/>
          </a:stretch>
        </p:blipFill>
        <p:spPr bwMode="auto">
          <a:xfrm rot="5400000">
            <a:off x="6073907" y="3871309"/>
            <a:ext cx="2573599" cy="298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:\ПРОЕКТ ЭКОЛЯТА\ИГРЫ ЭКОЛ КАРТИНКИ\1777920304150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31290" t="5496" r="8117" b="7023"/>
          <a:stretch>
            <a:fillRect/>
          </a:stretch>
        </p:blipFill>
        <p:spPr bwMode="auto">
          <a:xfrm rot="5400000">
            <a:off x="680423" y="983873"/>
            <a:ext cx="2448274" cy="273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WINDOWS 10\Downloads\10000155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052736"/>
            <a:ext cx="3570935" cy="268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D:\ПРОЕКТ ЭКОЛЯТА\ИГРЫ ЭКОЛ КАРТИНКИ\1777365704743.jpg"/>
          <p:cNvPicPr>
            <a:picLocks noGrp="1"/>
          </p:cNvPicPr>
          <p:nvPr>
            <p:ph sz="quarter" idx="4"/>
          </p:nvPr>
        </p:nvPicPr>
        <p:blipFill>
          <a:blip r:embed="rId4" cstate="print"/>
          <a:srcRect l="20269" t="8019" r="5388"/>
          <a:stretch>
            <a:fillRect/>
          </a:stretch>
        </p:blipFill>
        <p:spPr bwMode="auto">
          <a:xfrm rot="5400000">
            <a:off x="1213013" y="3835659"/>
            <a:ext cx="2561454" cy="275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WINDOWS 10\Downloads\1779017988415.jpg"/>
          <p:cNvPicPr/>
          <p:nvPr/>
        </p:nvPicPr>
        <p:blipFill>
          <a:blip r:embed="rId5" cstate="print"/>
          <a:srcRect l="21955"/>
          <a:stretch>
            <a:fillRect/>
          </a:stretch>
        </p:blipFill>
        <p:spPr bwMode="auto">
          <a:xfrm rot="5400000">
            <a:off x="4665061" y="3912003"/>
            <a:ext cx="2673834" cy="25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flomaster.top/uploads/posts/2022-08/1660052404_1-flomaster-club-p-raskraski-ekolyata-krasivo-1.jpg"/>
          <p:cNvPicPr/>
          <p:nvPr/>
        </p:nvPicPr>
        <p:blipFill>
          <a:blip r:embed="rId6" cstate="print"/>
          <a:srcRect l="26135" r="36955"/>
          <a:stretch>
            <a:fillRect/>
          </a:stretch>
        </p:blipFill>
        <p:spPr bwMode="auto">
          <a:xfrm>
            <a:off x="7812360" y="4725144"/>
            <a:ext cx="1152128" cy="1720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Мы-защитники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природы!»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Посвящение в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355976" y="1580832"/>
            <a:ext cx="141412" cy="4796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:\ПРОЕКТ ЭКОЛЯТА\ИГРЫ ЭКОЛ КАРТИНКИ\1777920304129.jpg"/>
          <p:cNvPicPr>
            <a:picLocks noGrp="1"/>
          </p:cNvPicPr>
          <p:nvPr>
            <p:ph sz="half" idx="2"/>
          </p:nvPr>
        </p:nvPicPr>
        <p:blipFill>
          <a:blip r:embed="rId2" cstate="print">
            <a:lum contrast="10000"/>
          </a:blip>
          <a:srcRect l="2181"/>
          <a:stretch>
            <a:fillRect/>
          </a:stretch>
        </p:blipFill>
        <p:spPr bwMode="auto">
          <a:xfrm>
            <a:off x="0" y="3573016"/>
            <a:ext cx="3851405" cy="280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C:\Users\WINDOWS 10\Downloads\1779089273876.jpg"/>
          <p:cNvPicPr>
            <a:picLocks noGrp="1"/>
          </p:cNvPicPr>
          <p:nvPr>
            <p:ph sz="quarter" idx="4"/>
          </p:nvPr>
        </p:nvPicPr>
        <p:blipFill>
          <a:blip r:embed="rId3" cstate="print">
            <a:lum contrast="10000"/>
          </a:blip>
          <a:srcRect l="31316" r="19951"/>
          <a:stretch>
            <a:fillRect/>
          </a:stretch>
        </p:blipFill>
        <p:spPr bwMode="auto">
          <a:xfrm rot="5400000">
            <a:off x="4965924" y="622300"/>
            <a:ext cx="3387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4" descr="https://eco18.ru/template/uploads/images/KGA/02-9.png"/>
          <p:cNvPicPr>
            <a:picLocks/>
          </p:cNvPicPr>
          <p:nvPr/>
        </p:nvPicPr>
        <p:blipFill>
          <a:blip r:embed="rId4" cstate="print"/>
          <a:srcRect l="18908" t="15778" r="16729" b="13602"/>
          <a:stretch>
            <a:fillRect/>
          </a:stretch>
        </p:blipFill>
        <p:spPr bwMode="auto">
          <a:xfrm flipH="1">
            <a:off x="971600" y="1268760"/>
            <a:ext cx="1640025" cy="219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g.genial.ly/61a8f5594d14e5001b501f9b/dbf68479-82c6-4062-b5b4-77a96975c729.png"/>
          <p:cNvPicPr/>
          <p:nvPr/>
        </p:nvPicPr>
        <p:blipFill>
          <a:blip r:embed="rId5" cstate="print">
            <a:lum contrast="10000"/>
          </a:blip>
          <a:srcRect l="14583" r="15224"/>
          <a:stretch>
            <a:fillRect/>
          </a:stretch>
        </p:blipFill>
        <p:spPr bwMode="auto">
          <a:xfrm>
            <a:off x="5940152" y="5013176"/>
            <a:ext cx="166545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65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дошкольное образовательное учреждение             «Детский сад комбинированного вида№5 «Золотая рыбка» г. Щёлкино»       Ленинского  района Республики Крым </vt:lpstr>
      <vt:lpstr>Вид проекта: групповой.  Тип проекта: познавательно-твоческий, исследовательский.  Продолжительность: краткосрочный  (20.04.26-29.04.26)  Возраст: 6-7лет   Участники: дети подготовительной группы №3(2), воспитатели, логопед, родители.      </vt:lpstr>
      <vt:lpstr> </vt:lpstr>
      <vt:lpstr>                                   ФОТООТЧЕТ Информационный материал                                                 Д.И. «Бережем планету»  в родительском уголке: </vt:lpstr>
      <vt:lpstr>Экологические задания от Эколят:      «Рисуем природу».        «Природа живая, неживая»,                             Игры с кубиком Блума </vt:lpstr>
      <vt:lpstr>Моделирование природы.                               Д.и. «Правила мы знаем!(Безопасность в природе)</vt:lpstr>
      <vt:lpstr>«Такие разные насекомые»                                                Подвижные игры..                                                  «Фильтруем воду»</vt:lpstr>
      <vt:lpstr>«Эколята»</vt:lpstr>
      <vt:lpstr>«Мы-защитники природы!» Посвящение в эколята!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          «Детский сад комбинированного вида№5 «Золотая рыбка» г. Щёлкино»       Ленинского  района Республики Крым</dc:title>
  <dc:creator>WINDOWS 10</dc:creator>
  <cp:lastModifiedBy>WINDOWS 10</cp:lastModifiedBy>
  <cp:revision>22</cp:revision>
  <dcterms:created xsi:type="dcterms:W3CDTF">2024-05-24T13:48:39Z</dcterms:created>
  <dcterms:modified xsi:type="dcterms:W3CDTF">2026-09-01T06:19:09Z</dcterms:modified>
</cp:coreProperties>
</file>